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44"/>
  </p:notesMasterIdLst>
  <p:handoutMasterIdLst>
    <p:handoutMasterId r:id="rId45"/>
  </p:handoutMasterIdLst>
  <p:sldIdLst>
    <p:sldId id="260" r:id="rId5"/>
    <p:sldId id="264" r:id="rId6"/>
    <p:sldId id="303" r:id="rId7"/>
    <p:sldId id="286" r:id="rId8"/>
    <p:sldId id="261" r:id="rId9"/>
    <p:sldId id="269" r:id="rId10"/>
    <p:sldId id="268" r:id="rId11"/>
    <p:sldId id="270" r:id="rId12"/>
    <p:sldId id="271" r:id="rId13"/>
    <p:sldId id="272" r:id="rId14"/>
    <p:sldId id="274" r:id="rId15"/>
    <p:sldId id="275" r:id="rId16"/>
    <p:sldId id="273" r:id="rId17"/>
    <p:sldId id="276" r:id="rId18"/>
    <p:sldId id="277" r:id="rId19"/>
    <p:sldId id="278" r:id="rId20"/>
    <p:sldId id="279" r:id="rId21"/>
    <p:sldId id="280" r:id="rId22"/>
    <p:sldId id="281" r:id="rId23"/>
    <p:sldId id="287" r:id="rId24"/>
    <p:sldId id="288" r:id="rId25"/>
    <p:sldId id="289" r:id="rId26"/>
    <p:sldId id="290" r:id="rId27"/>
    <p:sldId id="291" r:id="rId28"/>
    <p:sldId id="292" r:id="rId29"/>
    <p:sldId id="293" r:id="rId30"/>
    <p:sldId id="294" r:id="rId31"/>
    <p:sldId id="295" r:id="rId32"/>
    <p:sldId id="297" r:id="rId33"/>
    <p:sldId id="282" r:id="rId34"/>
    <p:sldId id="296" r:id="rId35"/>
    <p:sldId id="283" r:id="rId36"/>
    <p:sldId id="298" r:id="rId37"/>
    <p:sldId id="299" r:id="rId38"/>
    <p:sldId id="300" r:id="rId39"/>
    <p:sldId id="301" r:id="rId40"/>
    <p:sldId id="302" r:id="rId41"/>
    <p:sldId id="284" r:id="rId42"/>
    <p:sldId id="285" r:id="rId43"/>
  </p:sldIdLst>
  <p:sldSz cx="10691813" cy="7559675"/>
  <p:notesSz cx="6858000" cy="9144000"/>
  <p:defaultTextStyle>
    <a:defPPr>
      <a:defRPr lang="de-DE"/>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490" autoAdjust="0"/>
    <p:restoredTop sz="94707" autoAdjust="0"/>
  </p:normalViewPr>
  <p:slideViewPr>
    <p:cSldViewPr showGuides="1">
      <p:cViewPr varScale="1">
        <p:scale>
          <a:sx n="38" d="100"/>
          <a:sy n="38" d="100"/>
        </p:scale>
        <p:origin x="588" y="48"/>
      </p:cViewPr>
      <p:guideLst>
        <p:guide orient="horz" pos="2381"/>
        <p:guide pos="3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76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gang Pfalzgraf" userId="4492c29b-c0dd-4088-8ba4-d9a6ccada5c7" providerId="ADAL" clId="{06C1ADF1-2566-4D3C-BF79-5AB2F7D196D7}"/>
    <pc:docChg chg="undo custSel addSld delSld modSld sldOrd">
      <pc:chgData name="Wolfgang Pfalzgraf" userId="4492c29b-c0dd-4088-8ba4-d9a6ccada5c7" providerId="ADAL" clId="{06C1ADF1-2566-4D3C-BF79-5AB2F7D196D7}" dt="2021-03-31T14:49:46.593" v="4442" actId="20577"/>
      <pc:docMkLst>
        <pc:docMk/>
      </pc:docMkLst>
      <pc:sldChg chg="addSp delSp modSp">
        <pc:chgData name="Wolfgang Pfalzgraf" userId="4492c29b-c0dd-4088-8ba4-d9a6ccada5c7" providerId="ADAL" clId="{06C1ADF1-2566-4D3C-BF79-5AB2F7D196D7}" dt="2021-03-30T18:10:40.925" v="2505" actId="20577"/>
        <pc:sldMkLst>
          <pc:docMk/>
          <pc:sldMk cId="194302034" sldId="260"/>
        </pc:sldMkLst>
        <pc:spChg chg="mod">
          <ac:chgData name="Wolfgang Pfalzgraf" userId="4492c29b-c0dd-4088-8ba4-d9a6ccada5c7" providerId="ADAL" clId="{06C1ADF1-2566-4D3C-BF79-5AB2F7D196D7}" dt="2021-03-30T18:10:40.925" v="2505" actId="20577"/>
          <ac:spMkLst>
            <pc:docMk/>
            <pc:sldMk cId="194302034" sldId="260"/>
            <ac:spMk id="3" creationId="{00000000-0000-0000-0000-000000000000}"/>
          </ac:spMkLst>
        </pc:spChg>
        <pc:spChg chg="mod">
          <ac:chgData name="Wolfgang Pfalzgraf" userId="4492c29b-c0dd-4088-8ba4-d9a6ccada5c7" providerId="ADAL" clId="{06C1ADF1-2566-4D3C-BF79-5AB2F7D196D7}" dt="2021-03-30T18:10:31.938" v="2504" actId="14100"/>
          <ac:spMkLst>
            <pc:docMk/>
            <pc:sldMk cId="194302034" sldId="260"/>
            <ac:spMk id="4" creationId="{00000000-0000-0000-0000-000000000000}"/>
          </ac:spMkLst>
        </pc:spChg>
        <pc:graphicFrameChg chg="add del modGraphic">
          <ac:chgData name="Wolfgang Pfalzgraf" userId="4492c29b-c0dd-4088-8ba4-d9a6ccada5c7" providerId="ADAL" clId="{06C1ADF1-2566-4D3C-BF79-5AB2F7D196D7}" dt="2021-03-29T20:57:38.276" v="58" actId="27309"/>
          <ac:graphicFrameMkLst>
            <pc:docMk/>
            <pc:sldMk cId="194302034" sldId="260"/>
            <ac:graphicFrameMk id="6" creationId="{B622D375-B1D2-4CF4-B02A-78C7FE3C4AAF}"/>
          </ac:graphicFrameMkLst>
        </pc:graphicFrameChg>
        <pc:picChg chg="add mod">
          <ac:chgData name="Wolfgang Pfalzgraf" userId="4492c29b-c0dd-4088-8ba4-d9a6ccada5c7" providerId="ADAL" clId="{06C1ADF1-2566-4D3C-BF79-5AB2F7D196D7}" dt="2021-03-30T18:10:16.363" v="2502" actId="1076"/>
          <ac:picMkLst>
            <pc:docMk/>
            <pc:sldMk cId="194302034" sldId="260"/>
            <ac:picMk id="6" creationId="{BF4ED3BB-012D-4F4E-BAE8-8DF9FE3B8F2B}"/>
          </ac:picMkLst>
        </pc:picChg>
      </pc:sldChg>
      <pc:sldChg chg="modSp add">
        <pc:chgData name="Wolfgang Pfalzgraf" userId="4492c29b-c0dd-4088-8ba4-d9a6ccada5c7" providerId="ADAL" clId="{06C1ADF1-2566-4D3C-BF79-5AB2F7D196D7}" dt="2021-03-31T14:22:50.927" v="4256" actId="1076"/>
        <pc:sldMkLst>
          <pc:docMk/>
          <pc:sldMk cId="0" sldId="264"/>
        </pc:sldMkLst>
        <pc:spChg chg="mod">
          <ac:chgData name="Wolfgang Pfalzgraf" userId="4492c29b-c0dd-4088-8ba4-d9a6ccada5c7" providerId="ADAL" clId="{06C1ADF1-2566-4D3C-BF79-5AB2F7D196D7}" dt="2021-03-31T14:21:27.758" v="4145" actId="20577"/>
          <ac:spMkLst>
            <pc:docMk/>
            <pc:sldMk cId="0" sldId="264"/>
            <ac:spMk id="34820" creationId="{409B2372-9753-4FB8-9E2F-D75E285EA5B9}"/>
          </ac:spMkLst>
        </pc:spChg>
        <pc:spChg chg="mod">
          <ac:chgData name="Wolfgang Pfalzgraf" userId="4492c29b-c0dd-4088-8ba4-d9a6ccada5c7" providerId="ADAL" clId="{06C1ADF1-2566-4D3C-BF79-5AB2F7D196D7}" dt="2021-03-31T14:22:34.688" v="4255" actId="20577"/>
          <ac:spMkLst>
            <pc:docMk/>
            <pc:sldMk cId="0" sldId="264"/>
            <ac:spMk id="34821" creationId="{FBD8340D-215B-4004-A422-488E9F53EFA1}"/>
          </ac:spMkLst>
        </pc:spChg>
        <pc:spChg chg="mod">
          <ac:chgData name="Wolfgang Pfalzgraf" userId="4492c29b-c0dd-4088-8ba4-d9a6ccada5c7" providerId="ADAL" clId="{06C1ADF1-2566-4D3C-BF79-5AB2F7D196D7}" dt="2021-03-31T14:21:20.834" v="4127" actId="20577"/>
          <ac:spMkLst>
            <pc:docMk/>
            <pc:sldMk cId="0" sldId="264"/>
            <ac:spMk id="34823" creationId="{B8CC6686-ED32-4AB9-91D1-0F4533E15964}"/>
          </ac:spMkLst>
        </pc:spChg>
        <pc:picChg chg="mod">
          <ac:chgData name="Wolfgang Pfalzgraf" userId="4492c29b-c0dd-4088-8ba4-d9a6ccada5c7" providerId="ADAL" clId="{06C1ADF1-2566-4D3C-BF79-5AB2F7D196D7}" dt="2021-03-31T14:22:50.927" v="4256" actId="1076"/>
          <ac:picMkLst>
            <pc:docMk/>
            <pc:sldMk cId="0" sldId="264"/>
            <ac:picMk id="34822" creationId="{B5522A95-E60C-483F-AD82-45AD98A87269}"/>
          </ac:picMkLst>
        </pc:picChg>
      </pc:sldChg>
      <pc:sldChg chg="modSp">
        <pc:chgData name="Wolfgang Pfalzgraf" userId="4492c29b-c0dd-4088-8ba4-d9a6ccada5c7" providerId="ADAL" clId="{06C1ADF1-2566-4D3C-BF79-5AB2F7D196D7}" dt="2021-03-29T21:14:59.109" v="296" actId="20577"/>
        <pc:sldMkLst>
          <pc:docMk/>
          <pc:sldMk cId="3254446486" sldId="271"/>
        </pc:sldMkLst>
        <pc:spChg chg="mod">
          <ac:chgData name="Wolfgang Pfalzgraf" userId="4492c29b-c0dd-4088-8ba4-d9a6ccada5c7" providerId="ADAL" clId="{06C1ADF1-2566-4D3C-BF79-5AB2F7D196D7}" dt="2021-03-29T21:14:59.109" v="296" actId="20577"/>
          <ac:spMkLst>
            <pc:docMk/>
            <pc:sldMk cId="3254446486" sldId="271"/>
            <ac:spMk id="3" creationId="{A03653ED-0720-42AF-B696-77CDE80CBC51}"/>
          </ac:spMkLst>
        </pc:spChg>
      </pc:sldChg>
      <pc:sldChg chg="modSp">
        <pc:chgData name="Wolfgang Pfalzgraf" userId="4492c29b-c0dd-4088-8ba4-d9a6ccada5c7" providerId="ADAL" clId="{06C1ADF1-2566-4D3C-BF79-5AB2F7D196D7}" dt="2021-03-31T06:45:46.466" v="2531" actId="20577"/>
        <pc:sldMkLst>
          <pc:docMk/>
          <pc:sldMk cId="2900160063" sldId="272"/>
        </pc:sldMkLst>
        <pc:spChg chg="mod">
          <ac:chgData name="Wolfgang Pfalzgraf" userId="4492c29b-c0dd-4088-8ba4-d9a6ccada5c7" providerId="ADAL" clId="{06C1ADF1-2566-4D3C-BF79-5AB2F7D196D7}" dt="2021-03-31T06:45:46.466" v="2531" actId="20577"/>
          <ac:spMkLst>
            <pc:docMk/>
            <pc:sldMk cId="2900160063" sldId="272"/>
            <ac:spMk id="3" creationId="{9A41CD45-2885-4D72-A413-3CA978F92A73}"/>
          </ac:spMkLst>
        </pc:spChg>
      </pc:sldChg>
      <pc:sldChg chg="addSp modSp">
        <pc:chgData name="Wolfgang Pfalzgraf" userId="4492c29b-c0dd-4088-8ba4-d9a6ccada5c7" providerId="ADAL" clId="{06C1ADF1-2566-4D3C-BF79-5AB2F7D196D7}" dt="2021-03-30T22:03:41.045" v="2526" actId="20577"/>
        <pc:sldMkLst>
          <pc:docMk/>
          <pc:sldMk cId="1935204851" sldId="274"/>
        </pc:sldMkLst>
        <pc:spChg chg="mod">
          <ac:chgData name="Wolfgang Pfalzgraf" userId="4492c29b-c0dd-4088-8ba4-d9a6ccada5c7" providerId="ADAL" clId="{06C1ADF1-2566-4D3C-BF79-5AB2F7D196D7}" dt="2021-03-30T22:03:41.045" v="2526" actId="20577"/>
          <ac:spMkLst>
            <pc:docMk/>
            <pc:sldMk cId="1935204851" sldId="274"/>
            <ac:spMk id="3" creationId="{0C334D65-A201-4820-A8AE-B2B7D97033D5}"/>
          </ac:spMkLst>
        </pc:spChg>
        <pc:picChg chg="add mod">
          <ac:chgData name="Wolfgang Pfalzgraf" userId="4492c29b-c0dd-4088-8ba4-d9a6ccada5c7" providerId="ADAL" clId="{06C1ADF1-2566-4D3C-BF79-5AB2F7D196D7}" dt="2021-03-30T22:03:37.088" v="2525" actId="1076"/>
          <ac:picMkLst>
            <pc:docMk/>
            <pc:sldMk cId="1935204851" sldId="274"/>
            <ac:picMk id="6" creationId="{D1F70CDE-D58E-445D-9F50-C1E2E9261210}"/>
          </ac:picMkLst>
        </pc:picChg>
      </pc:sldChg>
      <pc:sldChg chg="modSp">
        <pc:chgData name="Wolfgang Pfalzgraf" userId="4492c29b-c0dd-4088-8ba4-d9a6ccada5c7" providerId="ADAL" clId="{06C1ADF1-2566-4D3C-BF79-5AB2F7D196D7}" dt="2021-03-31T06:46:04.158" v="2536" actId="20577"/>
        <pc:sldMkLst>
          <pc:docMk/>
          <pc:sldMk cId="897491041" sldId="275"/>
        </pc:sldMkLst>
        <pc:spChg chg="mod">
          <ac:chgData name="Wolfgang Pfalzgraf" userId="4492c29b-c0dd-4088-8ba4-d9a6ccada5c7" providerId="ADAL" clId="{06C1ADF1-2566-4D3C-BF79-5AB2F7D196D7}" dt="2021-03-31T06:46:04.158" v="2536" actId="20577"/>
          <ac:spMkLst>
            <pc:docMk/>
            <pc:sldMk cId="897491041" sldId="275"/>
            <ac:spMk id="3" creationId="{E22F3D96-E843-41A2-BAE8-07141FC8F3CD}"/>
          </ac:spMkLst>
        </pc:spChg>
      </pc:sldChg>
      <pc:sldChg chg="modSp">
        <pc:chgData name="Wolfgang Pfalzgraf" userId="4492c29b-c0dd-4088-8ba4-d9a6ccada5c7" providerId="ADAL" clId="{06C1ADF1-2566-4D3C-BF79-5AB2F7D196D7}" dt="2021-03-29T21:15:40.788" v="297" actId="20577"/>
        <pc:sldMkLst>
          <pc:docMk/>
          <pc:sldMk cId="458895410" sldId="276"/>
        </pc:sldMkLst>
        <pc:spChg chg="mod">
          <ac:chgData name="Wolfgang Pfalzgraf" userId="4492c29b-c0dd-4088-8ba4-d9a6ccada5c7" providerId="ADAL" clId="{06C1ADF1-2566-4D3C-BF79-5AB2F7D196D7}" dt="2021-03-29T21:15:40.788" v="297" actId="20577"/>
          <ac:spMkLst>
            <pc:docMk/>
            <pc:sldMk cId="458895410" sldId="276"/>
            <ac:spMk id="3" creationId="{E494C952-4C04-4330-9E59-7E90E2F2A5ED}"/>
          </ac:spMkLst>
        </pc:spChg>
      </pc:sldChg>
      <pc:sldChg chg="modSp">
        <pc:chgData name="Wolfgang Pfalzgraf" userId="4492c29b-c0dd-4088-8ba4-d9a6ccada5c7" providerId="ADAL" clId="{06C1ADF1-2566-4D3C-BF79-5AB2F7D196D7}" dt="2021-03-29T21:12:32.381" v="294" actId="2710"/>
        <pc:sldMkLst>
          <pc:docMk/>
          <pc:sldMk cId="1372600603" sldId="277"/>
        </pc:sldMkLst>
        <pc:spChg chg="mod">
          <ac:chgData name="Wolfgang Pfalzgraf" userId="4492c29b-c0dd-4088-8ba4-d9a6ccada5c7" providerId="ADAL" clId="{06C1ADF1-2566-4D3C-BF79-5AB2F7D196D7}" dt="2021-03-29T21:12:32.381" v="294" actId="2710"/>
          <ac:spMkLst>
            <pc:docMk/>
            <pc:sldMk cId="1372600603" sldId="277"/>
            <ac:spMk id="3" creationId="{E71AF1D9-4266-4B21-A8A6-2FC3EDF1F4F2}"/>
          </ac:spMkLst>
        </pc:spChg>
      </pc:sldChg>
      <pc:sldChg chg="modSp">
        <pc:chgData name="Wolfgang Pfalzgraf" userId="4492c29b-c0dd-4088-8ba4-d9a6ccada5c7" providerId="ADAL" clId="{06C1ADF1-2566-4D3C-BF79-5AB2F7D196D7}" dt="2021-03-29T21:09:36.291" v="286" actId="14100"/>
        <pc:sldMkLst>
          <pc:docMk/>
          <pc:sldMk cId="2849776320" sldId="279"/>
        </pc:sldMkLst>
        <pc:picChg chg="mod">
          <ac:chgData name="Wolfgang Pfalzgraf" userId="4492c29b-c0dd-4088-8ba4-d9a6ccada5c7" providerId="ADAL" clId="{06C1ADF1-2566-4D3C-BF79-5AB2F7D196D7}" dt="2021-03-29T21:09:36.291" v="286" actId="14100"/>
          <ac:picMkLst>
            <pc:docMk/>
            <pc:sldMk cId="2849776320" sldId="279"/>
            <ac:picMk id="7" creationId="{00821D46-AF80-401D-BBBD-BACBA3A49197}"/>
          </ac:picMkLst>
        </pc:picChg>
      </pc:sldChg>
      <pc:sldChg chg="modSp">
        <pc:chgData name="Wolfgang Pfalzgraf" userId="4492c29b-c0dd-4088-8ba4-d9a6ccada5c7" providerId="ADAL" clId="{06C1ADF1-2566-4D3C-BF79-5AB2F7D196D7}" dt="2021-03-29T21:09:04.842" v="284" actId="14734"/>
        <pc:sldMkLst>
          <pc:docMk/>
          <pc:sldMk cId="3217198712" sldId="280"/>
        </pc:sldMkLst>
        <pc:graphicFrameChg chg="modGraphic">
          <ac:chgData name="Wolfgang Pfalzgraf" userId="4492c29b-c0dd-4088-8ba4-d9a6ccada5c7" providerId="ADAL" clId="{06C1ADF1-2566-4D3C-BF79-5AB2F7D196D7}" dt="2021-03-29T21:09:04.842" v="284" actId="14734"/>
          <ac:graphicFrameMkLst>
            <pc:docMk/>
            <pc:sldMk cId="3217198712" sldId="280"/>
            <ac:graphicFrameMk id="9" creationId="{C2845035-B1D6-43B0-8B35-5DD85A4FB403}"/>
          </ac:graphicFrameMkLst>
        </pc:graphicFrameChg>
      </pc:sldChg>
      <pc:sldChg chg="modSp add">
        <pc:chgData name="Wolfgang Pfalzgraf" userId="4492c29b-c0dd-4088-8ba4-d9a6ccada5c7" providerId="ADAL" clId="{06C1ADF1-2566-4D3C-BF79-5AB2F7D196D7}" dt="2021-03-31T06:48:18.785" v="2562" actId="20577"/>
        <pc:sldMkLst>
          <pc:docMk/>
          <pc:sldMk cId="132115798" sldId="282"/>
        </pc:sldMkLst>
        <pc:spChg chg="mod">
          <ac:chgData name="Wolfgang Pfalzgraf" userId="4492c29b-c0dd-4088-8ba4-d9a6ccada5c7" providerId="ADAL" clId="{06C1ADF1-2566-4D3C-BF79-5AB2F7D196D7}" dt="2021-03-29T21:25:25.780" v="1086" actId="20577"/>
          <ac:spMkLst>
            <pc:docMk/>
            <pc:sldMk cId="132115798" sldId="282"/>
            <ac:spMk id="2" creationId="{6CAA51E7-5285-436D-9C04-45900F41BAE1}"/>
          </ac:spMkLst>
        </pc:spChg>
        <pc:spChg chg="mod">
          <ac:chgData name="Wolfgang Pfalzgraf" userId="4492c29b-c0dd-4088-8ba4-d9a6ccada5c7" providerId="ADAL" clId="{06C1ADF1-2566-4D3C-BF79-5AB2F7D196D7}" dt="2021-03-31T06:48:18.785" v="2562" actId="20577"/>
          <ac:spMkLst>
            <pc:docMk/>
            <pc:sldMk cId="132115798" sldId="282"/>
            <ac:spMk id="3" creationId="{0039FBBD-3721-4374-9F0B-518F6DB3B295}"/>
          </ac:spMkLst>
        </pc:spChg>
      </pc:sldChg>
      <pc:sldChg chg="modSp add">
        <pc:chgData name="Wolfgang Pfalzgraf" userId="4492c29b-c0dd-4088-8ba4-d9a6ccada5c7" providerId="ADAL" clId="{06C1ADF1-2566-4D3C-BF79-5AB2F7D196D7}" dt="2021-03-29T21:37:57.637" v="2212" actId="20577"/>
        <pc:sldMkLst>
          <pc:docMk/>
          <pc:sldMk cId="3291781575" sldId="283"/>
        </pc:sldMkLst>
        <pc:spChg chg="mod">
          <ac:chgData name="Wolfgang Pfalzgraf" userId="4492c29b-c0dd-4088-8ba4-d9a6ccada5c7" providerId="ADAL" clId="{06C1ADF1-2566-4D3C-BF79-5AB2F7D196D7}" dt="2021-03-29T21:33:52.982" v="1831" actId="20577"/>
          <ac:spMkLst>
            <pc:docMk/>
            <pc:sldMk cId="3291781575" sldId="283"/>
            <ac:spMk id="2" creationId="{450DB860-2AAC-4AC1-8435-EB49ECC88ADA}"/>
          </ac:spMkLst>
        </pc:spChg>
        <pc:spChg chg="mod">
          <ac:chgData name="Wolfgang Pfalzgraf" userId="4492c29b-c0dd-4088-8ba4-d9a6ccada5c7" providerId="ADAL" clId="{06C1ADF1-2566-4D3C-BF79-5AB2F7D196D7}" dt="2021-03-29T21:37:57.637" v="2212" actId="20577"/>
          <ac:spMkLst>
            <pc:docMk/>
            <pc:sldMk cId="3291781575" sldId="283"/>
            <ac:spMk id="3" creationId="{0F91314B-0193-495F-9D26-0E0142A20AE7}"/>
          </ac:spMkLst>
        </pc:spChg>
      </pc:sldChg>
      <pc:sldChg chg="addSp delSp modSp add">
        <pc:chgData name="Wolfgang Pfalzgraf" userId="4492c29b-c0dd-4088-8ba4-d9a6ccada5c7" providerId="ADAL" clId="{06C1ADF1-2566-4D3C-BF79-5AB2F7D196D7}" dt="2021-03-28T21:45:14.220" v="45" actId="20577"/>
        <pc:sldMkLst>
          <pc:docMk/>
          <pc:sldMk cId="4251448520" sldId="284"/>
        </pc:sldMkLst>
        <pc:spChg chg="mod">
          <ac:chgData name="Wolfgang Pfalzgraf" userId="4492c29b-c0dd-4088-8ba4-d9a6ccada5c7" providerId="ADAL" clId="{06C1ADF1-2566-4D3C-BF79-5AB2F7D196D7}" dt="2021-03-28T21:45:14.220" v="45" actId="20577"/>
          <ac:spMkLst>
            <pc:docMk/>
            <pc:sldMk cId="4251448520" sldId="284"/>
            <ac:spMk id="2" creationId="{EA57192F-B211-45E0-93AF-4A861C579B99}"/>
          </ac:spMkLst>
        </pc:spChg>
        <pc:spChg chg="del">
          <ac:chgData name="Wolfgang Pfalzgraf" userId="4492c29b-c0dd-4088-8ba4-d9a6ccada5c7" providerId="ADAL" clId="{06C1ADF1-2566-4D3C-BF79-5AB2F7D196D7}" dt="2021-03-28T21:44:53.921" v="3"/>
          <ac:spMkLst>
            <pc:docMk/>
            <pc:sldMk cId="4251448520" sldId="284"/>
            <ac:spMk id="3" creationId="{5F252697-BF7D-4A33-B659-4A81E1894BF6}"/>
          </ac:spMkLst>
        </pc:spChg>
        <pc:picChg chg="add mod">
          <ac:chgData name="Wolfgang Pfalzgraf" userId="4492c29b-c0dd-4088-8ba4-d9a6ccada5c7" providerId="ADAL" clId="{06C1ADF1-2566-4D3C-BF79-5AB2F7D196D7}" dt="2021-03-28T21:44:59.786" v="4" actId="14100"/>
          <ac:picMkLst>
            <pc:docMk/>
            <pc:sldMk cId="4251448520" sldId="284"/>
            <ac:picMk id="6" creationId="{A5545814-0FCF-4F6B-8249-FD442EB79B65}"/>
          </ac:picMkLst>
        </pc:picChg>
      </pc:sldChg>
      <pc:sldChg chg="addSp delSp modSp add">
        <pc:chgData name="Wolfgang Pfalzgraf" userId="4492c29b-c0dd-4088-8ba4-d9a6ccada5c7" providerId="ADAL" clId="{06C1ADF1-2566-4D3C-BF79-5AB2F7D196D7}" dt="2021-03-28T21:47:42.225" v="55" actId="1076"/>
        <pc:sldMkLst>
          <pc:docMk/>
          <pc:sldMk cId="3527880909" sldId="285"/>
        </pc:sldMkLst>
        <pc:spChg chg="del">
          <ac:chgData name="Wolfgang Pfalzgraf" userId="4492c29b-c0dd-4088-8ba4-d9a6ccada5c7" providerId="ADAL" clId="{06C1ADF1-2566-4D3C-BF79-5AB2F7D196D7}" dt="2021-03-28T21:45:47.073" v="47"/>
          <ac:spMkLst>
            <pc:docMk/>
            <pc:sldMk cId="3527880909" sldId="285"/>
            <ac:spMk id="3" creationId="{57A5486E-7CF6-4BCF-AC0E-2D80465B17D5}"/>
          </ac:spMkLst>
        </pc:spChg>
        <pc:picChg chg="add mod">
          <ac:chgData name="Wolfgang Pfalzgraf" userId="4492c29b-c0dd-4088-8ba4-d9a6ccada5c7" providerId="ADAL" clId="{06C1ADF1-2566-4D3C-BF79-5AB2F7D196D7}" dt="2021-03-28T21:47:15.297" v="51" actId="1076"/>
          <ac:picMkLst>
            <pc:docMk/>
            <pc:sldMk cId="3527880909" sldId="285"/>
            <ac:picMk id="6" creationId="{EAAC68E9-CCE9-43FB-88F8-7FF2E5C29EBA}"/>
          </ac:picMkLst>
        </pc:picChg>
        <pc:picChg chg="add mod">
          <ac:chgData name="Wolfgang Pfalzgraf" userId="4492c29b-c0dd-4088-8ba4-d9a6ccada5c7" providerId="ADAL" clId="{06C1ADF1-2566-4D3C-BF79-5AB2F7D196D7}" dt="2021-03-28T21:47:20.514" v="52" actId="14100"/>
          <ac:picMkLst>
            <pc:docMk/>
            <pc:sldMk cId="3527880909" sldId="285"/>
            <ac:picMk id="7" creationId="{4DB0D973-965E-4EA2-93FE-1B622EF05763}"/>
          </ac:picMkLst>
        </pc:picChg>
        <pc:picChg chg="add mod">
          <ac:chgData name="Wolfgang Pfalzgraf" userId="4492c29b-c0dd-4088-8ba4-d9a6ccada5c7" providerId="ADAL" clId="{06C1ADF1-2566-4D3C-BF79-5AB2F7D196D7}" dt="2021-03-28T21:47:42.225" v="55" actId="1076"/>
          <ac:picMkLst>
            <pc:docMk/>
            <pc:sldMk cId="3527880909" sldId="285"/>
            <ac:picMk id="8" creationId="{D787B530-DB44-4F19-AC1F-8A928A452777}"/>
          </ac:picMkLst>
        </pc:picChg>
      </pc:sldChg>
      <pc:sldChg chg="addSp modSp add">
        <pc:chgData name="Wolfgang Pfalzgraf" userId="4492c29b-c0dd-4088-8ba4-d9a6ccada5c7" providerId="ADAL" clId="{06C1ADF1-2566-4D3C-BF79-5AB2F7D196D7}" dt="2021-03-31T14:24:20.417" v="4357" actId="20577"/>
        <pc:sldMkLst>
          <pc:docMk/>
          <pc:sldMk cId="1749567177" sldId="286"/>
        </pc:sldMkLst>
        <pc:spChg chg="mod">
          <ac:chgData name="Wolfgang Pfalzgraf" userId="4492c29b-c0dd-4088-8ba4-d9a6ccada5c7" providerId="ADAL" clId="{06C1ADF1-2566-4D3C-BF79-5AB2F7D196D7}" dt="2021-03-29T20:57:49.107" v="64" actId="20577"/>
          <ac:spMkLst>
            <pc:docMk/>
            <pc:sldMk cId="1749567177" sldId="286"/>
            <ac:spMk id="2" creationId="{963F9A2F-176C-48E2-BBCA-43331D6D9C7E}"/>
          </ac:spMkLst>
        </pc:spChg>
        <pc:spChg chg="mod">
          <ac:chgData name="Wolfgang Pfalzgraf" userId="4492c29b-c0dd-4088-8ba4-d9a6ccada5c7" providerId="ADAL" clId="{06C1ADF1-2566-4D3C-BF79-5AB2F7D196D7}" dt="2021-03-31T14:24:20.417" v="4357" actId="20577"/>
          <ac:spMkLst>
            <pc:docMk/>
            <pc:sldMk cId="1749567177" sldId="286"/>
            <ac:spMk id="3" creationId="{9442E03B-E20A-4845-9A8E-A4C6F747E9A2}"/>
          </ac:spMkLst>
        </pc:spChg>
        <pc:spChg chg="add mod">
          <ac:chgData name="Wolfgang Pfalzgraf" userId="4492c29b-c0dd-4088-8ba4-d9a6ccada5c7" providerId="ADAL" clId="{06C1ADF1-2566-4D3C-BF79-5AB2F7D196D7}" dt="2021-03-30T22:00:32.719" v="2523" actId="1076"/>
          <ac:spMkLst>
            <pc:docMk/>
            <pc:sldMk cId="1749567177" sldId="286"/>
            <ac:spMk id="7" creationId="{C82926F3-6184-4384-BCA5-0E0F4A60EBC5}"/>
          </ac:spMkLst>
        </pc:spChg>
        <pc:picChg chg="add mod">
          <ac:chgData name="Wolfgang Pfalzgraf" userId="4492c29b-c0dd-4088-8ba4-d9a6ccada5c7" providerId="ADAL" clId="{06C1ADF1-2566-4D3C-BF79-5AB2F7D196D7}" dt="2021-03-30T22:00:02.293" v="2509" actId="1076"/>
          <ac:picMkLst>
            <pc:docMk/>
            <pc:sldMk cId="1749567177" sldId="286"/>
            <ac:picMk id="6" creationId="{96C098B2-5E77-4028-9314-7DD2D7ED7301}"/>
          </ac:picMkLst>
        </pc:picChg>
      </pc:sldChg>
      <pc:sldChg chg="addSp modSp add setBg">
        <pc:chgData name="Wolfgang Pfalzgraf" userId="4492c29b-c0dd-4088-8ba4-d9a6ccada5c7" providerId="ADAL" clId="{06C1ADF1-2566-4D3C-BF79-5AB2F7D196D7}" dt="2021-03-30T22:07:00.373" v="2530" actId="14100"/>
        <pc:sldMkLst>
          <pc:docMk/>
          <pc:sldMk cId="3464366746" sldId="287"/>
        </pc:sldMkLst>
        <pc:spChg chg="mod">
          <ac:chgData name="Wolfgang Pfalzgraf" userId="4492c29b-c0dd-4088-8ba4-d9a6ccada5c7" providerId="ADAL" clId="{06C1ADF1-2566-4D3C-BF79-5AB2F7D196D7}" dt="2021-03-29T21:16:36.724" v="330" actId="20577"/>
          <ac:spMkLst>
            <pc:docMk/>
            <pc:sldMk cId="3464366746" sldId="287"/>
            <ac:spMk id="3" creationId="{00000000-0000-0000-0000-000000000000}"/>
          </ac:spMkLst>
        </pc:spChg>
        <pc:spChg chg="mod">
          <ac:chgData name="Wolfgang Pfalzgraf" userId="4492c29b-c0dd-4088-8ba4-d9a6ccada5c7" providerId="ADAL" clId="{06C1ADF1-2566-4D3C-BF79-5AB2F7D196D7}" dt="2021-03-29T21:16:42.123" v="331" actId="1076"/>
          <ac:spMkLst>
            <pc:docMk/>
            <pc:sldMk cId="3464366746" sldId="287"/>
            <ac:spMk id="4" creationId="{00000000-0000-0000-0000-000000000000}"/>
          </ac:spMkLst>
        </pc:spChg>
        <pc:picChg chg="add mod">
          <ac:chgData name="Wolfgang Pfalzgraf" userId="4492c29b-c0dd-4088-8ba4-d9a6ccada5c7" providerId="ADAL" clId="{06C1ADF1-2566-4D3C-BF79-5AB2F7D196D7}" dt="2021-03-30T22:07:00.373" v="2530" actId="14100"/>
          <ac:picMkLst>
            <pc:docMk/>
            <pc:sldMk cId="3464366746" sldId="287"/>
            <ac:picMk id="5" creationId="{8F700B72-34FE-4E2B-8537-C1B6DE674B88}"/>
          </ac:picMkLst>
        </pc:picChg>
      </pc:sldChg>
      <pc:sldChg chg="add del setBg">
        <pc:chgData name="Wolfgang Pfalzgraf" userId="4492c29b-c0dd-4088-8ba4-d9a6ccada5c7" providerId="ADAL" clId="{06C1ADF1-2566-4D3C-BF79-5AB2F7D196D7}" dt="2021-03-29T21:07:03.186" v="221"/>
        <pc:sldMkLst>
          <pc:docMk/>
          <pc:sldMk cId="3546048188" sldId="288"/>
        </pc:sldMkLst>
      </pc:sldChg>
      <pc:sldChg chg="modSp add del setBg">
        <pc:chgData name="Wolfgang Pfalzgraf" userId="4492c29b-c0dd-4088-8ba4-d9a6ccada5c7" providerId="ADAL" clId="{06C1ADF1-2566-4D3C-BF79-5AB2F7D196D7}" dt="2021-03-29T21:07:56.774" v="222" actId="790"/>
        <pc:sldMkLst>
          <pc:docMk/>
          <pc:sldMk cId="694966333" sldId="289"/>
        </pc:sldMkLst>
        <pc:spChg chg="mod">
          <ac:chgData name="Wolfgang Pfalzgraf" userId="4492c29b-c0dd-4088-8ba4-d9a6ccada5c7" providerId="ADAL" clId="{06C1ADF1-2566-4D3C-BF79-5AB2F7D196D7}" dt="2021-03-29T21:07:56.774" v="222" actId="790"/>
          <ac:spMkLst>
            <pc:docMk/>
            <pc:sldMk cId="694966333" sldId="289"/>
            <ac:spMk id="3" creationId="{3C02DCD5-5DF8-489B-B586-77FCCC846BC2}"/>
          </ac:spMkLst>
        </pc:spChg>
      </pc:sldChg>
      <pc:sldChg chg="add del setBg">
        <pc:chgData name="Wolfgang Pfalzgraf" userId="4492c29b-c0dd-4088-8ba4-d9a6ccada5c7" providerId="ADAL" clId="{06C1ADF1-2566-4D3C-BF79-5AB2F7D196D7}" dt="2021-03-29T21:07:03.186" v="221"/>
        <pc:sldMkLst>
          <pc:docMk/>
          <pc:sldMk cId="2409120742" sldId="290"/>
        </pc:sldMkLst>
      </pc:sldChg>
      <pc:sldChg chg="add del setBg">
        <pc:chgData name="Wolfgang Pfalzgraf" userId="4492c29b-c0dd-4088-8ba4-d9a6ccada5c7" providerId="ADAL" clId="{06C1ADF1-2566-4D3C-BF79-5AB2F7D196D7}" dt="2021-03-29T21:07:03.186" v="221"/>
        <pc:sldMkLst>
          <pc:docMk/>
          <pc:sldMk cId="1100393315" sldId="291"/>
        </pc:sldMkLst>
      </pc:sldChg>
      <pc:sldChg chg="add del setBg">
        <pc:chgData name="Wolfgang Pfalzgraf" userId="4492c29b-c0dd-4088-8ba4-d9a6ccada5c7" providerId="ADAL" clId="{06C1ADF1-2566-4D3C-BF79-5AB2F7D196D7}" dt="2021-03-29T21:07:03.186" v="221"/>
        <pc:sldMkLst>
          <pc:docMk/>
          <pc:sldMk cId="3253165390" sldId="292"/>
        </pc:sldMkLst>
      </pc:sldChg>
      <pc:sldChg chg="add del setBg">
        <pc:chgData name="Wolfgang Pfalzgraf" userId="4492c29b-c0dd-4088-8ba4-d9a6ccada5c7" providerId="ADAL" clId="{06C1ADF1-2566-4D3C-BF79-5AB2F7D196D7}" dt="2021-03-29T21:07:03.186" v="221"/>
        <pc:sldMkLst>
          <pc:docMk/>
          <pc:sldMk cId="1276316761" sldId="293"/>
        </pc:sldMkLst>
      </pc:sldChg>
      <pc:sldChg chg="add del setBg">
        <pc:chgData name="Wolfgang Pfalzgraf" userId="4492c29b-c0dd-4088-8ba4-d9a6ccada5c7" providerId="ADAL" clId="{06C1ADF1-2566-4D3C-BF79-5AB2F7D196D7}" dt="2021-03-29T21:07:03.186" v="221"/>
        <pc:sldMkLst>
          <pc:docMk/>
          <pc:sldMk cId="788094537" sldId="294"/>
        </pc:sldMkLst>
      </pc:sldChg>
      <pc:sldChg chg="add del setBg">
        <pc:chgData name="Wolfgang Pfalzgraf" userId="4492c29b-c0dd-4088-8ba4-d9a6ccada5c7" providerId="ADAL" clId="{06C1ADF1-2566-4D3C-BF79-5AB2F7D196D7}" dt="2021-03-29T21:07:03.186" v="221"/>
        <pc:sldMkLst>
          <pc:docMk/>
          <pc:sldMk cId="4170705019" sldId="295"/>
        </pc:sldMkLst>
      </pc:sldChg>
      <pc:sldChg chg="modSp add">
        <pc:chgData name="Wolfgang Pfalzgraf" userId="4492c29b-c0dd-4088-8ba4-d9a6ccada5c7" providerId="ADAL" clId="{06C1ADF1-2566-4D3C-BF79-5AB2F7D196D7}" dt="2021-03-29T21:32:23.573" v="1753" actId="20577"/>
        <pc:sldMkLst>
          <pc:docMk/>
          <pc:sldMk cId="1519989626" sldId="296"/>
        </pc:sldMkLst>
        <pc:spChg chg="mod">
          <ac:chgData name="Wolfgang Pfalzgraf" userId="4492c29b-c0dd-4088-8ba4-d9a6ccada5c7" providerId="ADAL" clId="{06C1ADF1-2566-4D3C-BF79-5AB2F7D196D7}" dt="2021-03-29T21:25:33.412" v="1101" actId="20577"/>
          <ac:spMkLst>
            <pc:docMk/>
            <pc:sldMk cId="1519989626" sldId="296"/>
            <ac:spMk id="2" creationId="{218A60A4-6FD7-4868-B6D2-0079FE219D28}"/>
          </ac:spMkLst>
        </pc:spChg>
        <pc:spChg chg="mod">
          <ac:chgData name="Wolfgang Pfalzgraf" userId="4492c29b-c0dd-4088-8ba4-d9a6ccada5c7" providerId="ADAL" clId="{06C1ADF1-2566-4D3C-BF79-5AB2F7D196D7}" dt="2021-03-29T21:32:23.573" v="1753" actId="20577"/>
          <ac:spMkLst>
            <pc:docMk/>
            <pc:sldMk cId="1519989626" sldId="296"/>
            <ac:spMk id="3" creationId="{4F03E316-9FDB-4E8F-A8CC-24639BD9C68A}"/>
          </ac:spMkLst>
        </pc:spChg>
      </pc:sldChg>
      <pc:sldChg chg="modSp add ord">
        <pc:chgData name="Wolfgang Pfalzgraf" userId="4492c29b-c0dd-4088-8ba4-d9a6ccada5c7" providerId="ADAL" clId="{06C1ADF1-2566-4D3C-BF79-5AB2F7D196D7}" dt="2021-03-31T07:03:27.771" v="2565"/>
        <pc:sldMkLst>
          <pc:docMk/>
          <pc:sldMk cId="951220434" sldId="297"/>
        </pc:sldMkLst>
        <pc:spChg chg="mod">
          <ac:chgData name="Wolfgang Pfalzgraf" userId="4492c29b-c0dd-4088-8ba4-d9a6ccada5c7" providerId="ADAL" clId="{06C1ADF1-2566-4D3C-BF79-5AB2F7D196D7}" dt="2021-03-29T21:39:01.237" v="2220" actId="20577"/>
          <ac:spMkLst>
            <pc:docMk/>
            <pc:sldMk cId="951220434" sldId="297"/>
            <ac:spMk id="2" creationId="{E1AC89DB-3AB7-4593-8FF6-E5AF94380F58}"/>
          </ac:spMkLst>
        </pc:spChg>
        <pc:spChg chg="mod">
          <ac:chgData name="Wolfgang Pfalzgraf" userId="4492c29b-c0dd-4088-8ba4-d9a6ccada5c7" providerId="ADAL" clId="{06C1ADF1-2566-4D3C-BF79-5AB2F7D196D7}" dt="2021-03-29T21:48:45.990" v="2498" actId="20577"/>
          <ac:spMkLst>
            <pc:docMk/>
            <pc:sldMk cId="951220434" sldId="297"/>
            <ac:spMk id="3" creationId="{95A6E2E3-6919-4B1D-823B-0C34CCACB234}"/>
          </ac:spMkLst>
        </pc:spChg>
      </pc:sldChg>
      <pc:sldChg chg="addSp delSp modSp add">
        <pc:chgData name="Wolfgang Pfalzgraf" userId="4492c29b-c0dd-4088-8ba4-d9a6ccada5c7" providerId="ADAL" clId="{06C1ADF1-2566-4D3C-BF79-5AB2F7D196D7}" dt="2021-03-31T07:01:55.631" v="2563" actId="931"/>
        <pc:sldMkLst>
          <pc:docMk/>
          <pc:sldMk cId="3608993434" sldId="298"/>
        </pc:sldMkLst>
        <pc:spChg chg="del">
          <ac:chgData name="Wolfgang Pfalzgraf" userId="4492c29b-c0dd-4088-8ba4-d9a6ccada5c7" providerId="ADAL" clId="{06C1ADF1-2566-4D3C-BF79-5AB2F7D196D7}" dt="2021-03-31T07:01:55.631" v="2563" actId="931"/>
          <ac:spMkLst>
            <pc:docMk/>
            <pc:sldMk cId="3608993434" sldId="298"/>
            <ac:spMk id="3" creationId="{158806F1-164F-4510-A310-03A9FCE78B1E}"/>
          </ac:spMkLst>
        </pc:spChg>
        <pc:picChg chg="add mod">
          <ac:chgData name="Wolfgang Pfalzgraf" userId="4492c29b-c0dd-4088-8ba4-d9a6ccada5c7" providerId="ADAL" clId="{06C1ADF1-2566-4D3C-BF79-5AB2F7D196D7}" dt="2021-03-31T07:01:55.631" v="2563" actId="931"/>
          <ac:picMkLst>
            <pc:docMk/>
            <pc:sldMk cId="3608993434" sldId="298"/>
            <ac:picMk id="7" creationId="{D6B4E3F9-9E6E-45BB-9549-05DD26AB62F4}"/>
          </ac:picMkLst>
        </pc:picChg>
      </pc:sldChg>
      <pc:sldChg chg="modSp add">
        <pc:chgData name="Wolfgang Pfalzgraf" userId="4492c29b-c0dd-4088-8ba4-d9a6ccada5c7" providerId="ADAL" clId="{06C1ADF1-2566-4D3C-BF79-5AB2F7D196D7}" dt="2021-03-31T08:40:01.086" v="3723"/>
        <pc:sldMkLst>
          <pc:docMk/>
          <pc:sldMk cId="3410835027" sldId="299"/>
        </pc:sldMkLst>
        <pc:spChg chg="mod">
          <ac:chgData name="Wolfgang Pfalzgraf" userId="4492c29b-c0dd-4088-8ba4-d9a6ccada5c7" providerId="ADAL" clId="{06C1ADF1-2566-4D3C-BF79-5AB2F7D196D7}" dt="2021-03-31T08:32:16.562" v="2583" actId="20577"/>
          <ac:spMkLst>
            <pc:docMk/>
            <pc:sldMk cId="3410835027" sldId="299"/>
            <ac:spMk id="2" creationId="{B004ABB5-DE2F-4F71-A151-957F10466AAA}"/>
          </ac:spMkLst>
        </pc:spChg>
        <pc:spChg chg="mod">
          <ac:chgData name="Wolfgang Pfalzgraf" userId="4492c29b-c0dd-4088-8ba4-d9a6ccada5c7" providerId="ADAL" clId="{06C1ADF1-2566-4D3C-BF79-5AB2F7D196D7}" dt="2021-03-31T08:40:01.086" v="3723"/>
          <ac:spMkLst>
            <pc:docMk/>
            <pc:sldMk cId="3410835027" sldId="299"/>
            <ac:spMk id="3" creationId="{A33DEFCE-9E00-40E3-9104-A43F2101BECD}"/>
          </ac:spMkLst>
        </pc:spChg>
      </pc:sldChg>
      <pc:sldChg chg="modSp add">
        <pc:chgData name="Wolfgang Pfalzgraf" userId="4492c29b-c0dd-4088-8ba4-d9a6ccada5c7" providerId="ADAL" clId="{06C1ADF1-2566-4D3C-BF79-5AB2F7D196D7}" dt="2021-03-31T09:31:49.848" v="4120" actId="6549"/>
        <pc:sldMkLst>
          <pc:docMk/>
          <pc:sldMk cId="3614157027" sldId="300"/>
        </pc:sldMkLst>
        <pc:spChg chg="mod">
          <ac:chgData name="Wolfgang Pfalzgraf" userId="4492c29b-c0dd-4088-8ba4-d9a6ccada5c7" providerId="ADAL" clId="{06C1ADF1-2566-4D3C-BF79-5AB2F7D196D7}" dt="2021-03-31T08:41:56.941" v="3917" actId="20577"/>
          <ac:spMkLst>
            <pc:docMk/>
            <pc:sldMk cId="3614157027" sldId="300"/>
            <ac:spMk id="2" creationId="{24D2F8B8-7347-4DAE-A8D7-7D79A472B32D}"/>
          </ac:spMkLst>
        </pc:spChg>
        <pc:spChg chg="mod">
          <ac:chgData name="Wolfgang Pfalzgraf" userId="4492c29b-c0dd-4088-8ba4-d9a6ccada5c7" providerId="ADAL" clId="{06C1ADF1-2566-4D3C-BF79-5AB2F7D196D7}" dt="2021-03-31T09:31:49.848" v="4120" actId="6549"/>
          <ac:spMkLst>
            <pc:docMk/>
            <pc:sldMk cId="3614157027" sldId="300"/>
            <ac:spMk id="3" creationId="{8FE79624-75DC-4128-8F5F-B48EB812820D}"/>
          </ac:spMkLst>
        </pc:spChg>
      </pc:sldChg>
      <pc:sldChg chg="modSp add">
        <pc:chgData name="Wolfgang Pfalzgraf" userId="4492c29b-c0dd-4088-8ba4-d9a6ccada5c7" providerId="ADAL" clId="{06C1ADF1-2566-4D3C-BF79-5AB2F7D196D7}" dt="2021-03-31T08:46:03.351" v="4107"/>
        <pc:sldMkLst>
          <pc:docMk/>
          <pc:sldMk cId="3169598108" sldId="301"/>
        </pc:sldMkLst>
        <pc:spChg chg="mod">
          <ac:chgData name="Wolfgang Pfalzgraf" userId="4492c29b-c0dd-4088-8ba4-d9a6ccada5c7" providerId="ADAL" clId="{06C1ADF1-2566-4D3C-BF79-5AB2F7D196D7}" dt="2021-03-31T08:46:03.351" v="4107"/>
          <ac:spMkLst>
            <pc:docMk/>
            <pc:sldMk cId="3169598108" sldId="301"/>
            <ac:spMk id="2" creationId="{79B30A03-E388-4193-84F9-6015B5850B97}"/>
          </ac:spMkLst>
        </pc:spChg>
        <pc:spChg chg="mod">
          <ac:chgData name="Wolfgang Pfalzgraf" userId="4492c29b-c0dd-4088-8ba4-d9a6ccada5c7" providerId="ADAL" clId="{06C1ADF1-2566-4D3C-BF79-5AB2F7D196D7}" dt="2021-03-31T08:46:01.600" v="4106"/>
          <ac:spMkLst>
            <pc:docMk/>
            <pc:sldMk cId="3169598108" sldId="301"/>
            <ac:spMk id="3" creationId="{983CFBA1-1BA3-4314-883C-D3920E4B833C}"/>
          </ac:spMkLst>
        </pc:spChg>
      </pc:sldChg>
      <pc:sldChg chg="modSp add">
        <pc:chgData name="Wolfgang Pfalzgraf" userId="4492c29b-c0dd-4088-8ba4-d9a6ccada5c7" providerId="ADAL" clId="{06C1ADF1-2566-4D3C-BF79-5AB2F7D196D7}" dt="2021-03-31T08:46:09.974" v="4118" actId="20577"/>
        <pc:sldMkLst>
          <pc:docMk/>
          <pc:sldMk cId="527721917" sldId="302"/>
        </pc:sldMkLst>
        <pc:spChg chg="mod">
          <ac:chgData name="Wolfgang Pfalzgraf" userId="4492c29b-c0dd-4088-8ba4-d9a6ccada5c7" providerId="ADAL" clId="{06C1ADF1-2566-4D3C-BF79-5AB2F7D196D7}" dt="2021-03-31T08:46:09.974" v="4118" actId="20577"/>
          <ac:spMkLst>
            <pc:docMk/>
            <pc:sldMk cId="527721917" sldId="302"/>
            <ac:spMk id="2" creationId="{B67760C7-97C0-4DDD-B783-29040B7D6932}"/>
          </ac:spMkLst>
        </pc:spChg>
      </pc:sldChg>
      <pc:sldChg chg="add del">
        <pc:chgData name="Wolfgang Pfalzgraf" userId="4492c29b-c0dd-4088-8ba4-d9a6ccada5c7" providerId="ADAL" clId="{06C1ADF1-2566-4D3C-BF79-5AB2F7D196D7}" dt="2021-03-31T14:22:56.137" v="4257" actId="2696"/>
        <pc:sldMkLst>
          <pc:docMk/>
          <pc:sldMk cId="1470979428" sldId="303"/>
        </pc:sldMkLst>
      </pc:sldChg>
      <pc:sldChg chg="modSp add">
        <pc:chgData name="Wolfgang Pfalzgraf" userId="4492c29b-c0dd-4088-8ba4-d9a6ccada5c7" providerId="ADAL" clId="{06C1ADF1-2566-4D3C-BF79-5AB2F7D196D7}" dt="2021-03-31T14:49:46.593" v="4442" actId="20577"/>
        <pc:sldMkLst>
          <pc:docMk/>
          <pc:sldMk cId="3755379896" sldId="303"/>
        </pc:sldMkLst>
        <pc:spChg chg="mod">
          <ac:chgData name="Wolfgang Pfalzgraf" userId="4492c29b-c0dd-4088-8ba4-d9a6ccada5c7" providerId="ADAL" clId="{06C1ADF1-2566-4D3C-BF79-5AB2F7D196D7}" dt="2021-03-31T14:49:46.593" v="4442" actId="20577"/>
          <ac:spMkLst>
            <pc:docMk/>
            <pc:sldMk cId="3755379896" sldId="303"/>
            <ac:spMk id="2" creationId="{AD6B6E0F-EB10-46DF-9FE1-41D2A1FF439C}"/>
          </ac:spMkLst>
        </pc:spChg>
      </pc:sldChg>
    </pc:docChg>
  </pc:docChgLst>
  <pc:docChgLst>
    <pc:chgData name="Stefanie Wick Widmer" userId="S::stefanie.wickwidmer@bbw.ch::f821b72c-5803-4213-bb36-a91860140f82" providerId="AD" clId="Web-{440C3819-4FFA-83B2-3C98-6351711261F5}"/>
    <pc:docChg chg="modSld">
      <pc:chgData name="Stefanie Wick Widmer" userId="S::stefanie.wickwidmer@bbw.ch::f821b72c-5803-4213-bb36-a91860140f82" providerId="AD" clId="Web-{440C3819-4FFA-83B2-3C98-6351711261F5}" dt="2021-03-30T07:11:23.215" v="44" actId="20577"/>
      <pc:docMkLst>
        <pc:docMk/>
      </pc:docMkLst>
      <pc:sldChg chg="modSp">
        <pc:chgData name="Stefanie Wick Widmer" userId="S::stefanie.wickwidmer@bbw.ch::f821b72c-5803-4213-bb36-a91860140f82" providerId="AD" clId="Web-{440C3819-4FFA-83B2-3C98-6351711261F5}" dt="2021-03-30T07:09:51.400" v="28" actId="20577"/>
        <pc:sldMkLst>
          <pc:docMk/>
          <pc:sldMk cId="194302034" sldId="260"/>
        </pc:sldMkLst>
        <pc:spChg chg="mod">
          <ac:chgData name="Stefanie Wick Widmer" userId="S::stefanie.wickwidmer@bbw.ch::f821b72c-5803-4213-bb36-a91860140f82" providerId="AD" clId="Web-{440C3819-4FFA-83B2-3C98-6351711261F5}" dt="2021-03-30T07:09:51.400" v="28" actId="20577"/>
          <ac:spMkLst>
            <pc:docMk/>
            <pc:sldMk cId="194302034" sldId="260"/>
            <ac:spMk id="3" creationId="{00000000-0000-0000-0000-000000000000}"/>
          </ac:spMkLst>
        </pc:spChg>
      </pc:sldChg>
      <pc:sldChg chg="modSp">
        <pc:chgData name="Stefanie Wick Widmer" userId="S::stefanie.wickwidmer@bbw.ch::f821b72c-5803-4213-bb36-a91860140f82" providerId="AD" clId="Web-{440C3819-4FFA-83B2-3C98-6351711261F5}" dt="2021-03-30T07:11:23.215" v="44" actId="20577"/>
        <pc:sldMkLst>
          <pc:docMk/>
          <pc:sldMk cId="2943124360" sldId="261"/>
        </pc:sldMkLst>
        <pc:spChg chg="mod">
          <ac:chgData name="Stefanie Wick Widmer" userId="S::stefanie.wickwidmer@bbw.ch::f821b72c-5803-4213-bb36-a91860140f82" providerId="AD" clId="Web-{440C3819-4FFA-83B2-3C98-6351711261F5}" dt="2021-03-30T07:11:23.215" v="44" actId="20577"/>
          <ac:spMkLst>
            <pc:docMk/>
            <pc:sldMk cId="2943124360" sldId="261"/>
            <ac:spMk id="3" creationId="{00000000-0000-0000-0000-000000000000}"/>
          </ac:spMkLst>
        </pc:spChg>
      </pc:sldChg>
    </pc:docChg>
  </pc:docChgLst>
  <pc:docChgLst>
    <pc:chgData name="Stefanie Wick Widmer" userId="S::stefanie.wickwidmer@bbw.ch::f821b72c-5803-4213-bb36-a91860140f82" providerId="AD" clId="Web-{A837B338-6D17-FE3A-C104-1356B1C0B0B4}"/>
    <pc:docChg chg="modSld">
      <pc:chgData name="Stefanie Wick Widmer" userId="S::stefanie.wickwidmer@bbw.ch::f821b72c-5803-4213-bb36-a91860140f82" providerId="AD" clId="Web-{A837B338-6D17-FE3A-C104-1356B1C0B0B4}" dt="2021-03-30T07:27:22.796" v="450" actId="20577"/>
      <pc:docMkLst>
        <pc:docMk/>
      </pc:docMkLst>
      <pc:sldChg chg="modSp">
        <pc:chgData name="Stefanie Wick Widmer" userId="S::stefanie.wickwidmer@bbw.ch::f821b72c-5803-4213-bb36-a91860140f82" providerId="AD" clId="Web-{A837B338-6D17-FE3A-C104-1356B1C0B0B4}" dt="2021-03-30T07:12:08.150" v="8" actId="20577"/>
        <pc:sldMkLst>
          <pc:docMk/>
          <pc:sldMk cId="194302034" sldId="260"/>
        </pc:sldMkLst>
        <pc:spChg chg="mod">
          <ac:chgData name="Stefanie Wick Widmer" userId="S::stefanie.wickwidmer@bbw.ch::f821b72c-5803-4213-bb36-a91860140f82" providerId="AD" clId="Web-{A837B338-6D17-FE3A-C104-1356B1C0B0B4}" dt="2021-03-30T07:12:08.150" v="8" actId="20577"/>
          <ac:spMkLst>
            <pc:docMk/>
            <pc:sldMk cId="194302034" sldId="260"/>
            <ac:spMk id="3" creationId="{00000000-0000-0000-0000-000000000000}"/>
          </ac:spMkLst>
        </pc:spChg>
      </pc:sldChg>
      <pc:sldChg chg="modSp">
        <pc:chgData name="Stefanie Wick Widmer" userId="S::stefanie.wickwidmer@bbw.ch::f821b72c-5803-4213-bb36-a91860140f82" providerId="AD" clId="Web-{A837B338-6D17-FE3A-C104-1356B1C0B0B4}" dt="2021-03-30T07:13:21.308" v="33" actId="20577"/>
        <pc:sldMkLst>
          <pc:docMk/>
          <pc:sldMk cId="2943124360" sldId="261"/>
        </pc:sldMkLst>
        <pc:spChg chg="mod">
          <ac:chgData name="Stefanie Wick Widmer" userId="S::stefanie.wickwidmer@bbw.ch::f821b72c-5803-4213-bb36-a91860140f82" providerId="AD" clId="Web-{A837B338-6D17-FE3A-C104-1356B1C0B0B4}" dt="2021-03-30T07:13:21.308" v="33" actId="20577"/>
          <ac:spMkLst>
            <pc:docMk/>
            <pc:sldMk cId="2943124360" sldId="261"/>
            <ac:spMk id="3" creationId="{00000000-0000-0000-0000-000000000000}"/>
          </ac:spMkLst>
        </pc:spChg>
      </pc:sldChg>
      <pc:sldChg chg="modSp">
        <pc:chgData name="Stefanie Wick Widmer" userId="S::stefanie.wickwidmer@bbw.ch::f821b72c-5803-4213-bb36-a91860140f82" providerId="AD" clId="Web-{A837B338-6D17-FE3A-C104-1356B1C0B0B4}" dt="2021-03-30T07:17:51.642" v="304" actId="1076"/>
        <pc:sldMkLst>
          <pc:docMk/>
          <pc:sldMk cId="1495566819" sldId="268"/>
        </pc:sldMkLst>
        <pc:spChg chg="mod">
          <ac:chgData name="Stefanie Wick Widmer" userId="S::stefanie.wickwidmer@bbw.ch::f821b72c-5803-4213-bb36-a91860140f82" providerId="AD" clId="Web-{A837B338-6D17-FE3A-C104-1356B1C0B0B4}" dt="2021-03-30T07:17:50.455" v="303" actId="20577"/>
          <ac:spMkLst>
            <pc:docMk/>
            <pc:sldMk cId="1495566819" sldId="268"/>
            <ac:spMk id="3" creationId="{37D169F1-AC17-4606-AE75-ABB32BCA180E}"/>
          </ac:spMkLst>
        </pc:spChg>
        <pc:picChg chg="mod">
          <ac:chgData name="Stefanie Wick Widmer" userId="S::stefanie.wickwidmer@bbw.ch::f821b72c-5803-4213-bb36-a91860140f82" providerId="AD" clId="Web-{A837B338-6D17-FE3A-C104-1356B1C0B0B4}" dt="2021-03-30T07:17:51.642" v="304" actId="1076"/>
          <ac:picMkLst>
            <pc:docMk/>
            <pc:sldMk cId="1495566819" sldId="268"/>
            <ac:picMk id="6" creationId="{A01E6164-E074-46DF-A6B1-2AC5D15A3E6A}"/>
          </ac:picMkLst>
        </pc:picChg>
      </pc:sldChg>
      <pc:sldChg chg="modSp">
        <pc:chgData name="Stefanie Wick Widmer" userId="S::stefanie.wickwidmer@bbw.ch::f821b72c-5803-4213-bb36-a91860140f82" providerId="AD" clId="Web-{A837B338-6D17-FE3A-C104-1356B1C0B0B4}" dt="2021-03-30T07:18:32.612" v="307" actId="20577"/>
        <pc:sldMkLst>
          <pc:docMk/>
          <pc:sldMk cId="261508596" sldId="270"/>
        </pc:sldMkLst>
        <pc:spChg chg="mod">
          <ac:chgData name="Stefanie Wick Widmer" userId="S::stefanie.wickwidmer@bbw.ch::f821b72c-5803-4213-bb36-a91860140f82" providerId="AD" clId="Web-{A837B338-6D17-FE3A-C104-1356B1C0B0B4}" dt="2021-03-30T07:18:32.612" v="307" actId="20577"/>
          <ac:spMkLst>
            <pc:docMk/>
            <pc:sldMk cId="261508596" sldId="270"/>
            <ac:spMk id="3" creationId="{A57C14CF-1364-4327-A34F-B8C7FD5FF1C2}"/>
          </ac:spMkLst>
        </pc:spChg>
      </pc:sldChg>
      <pc:sldChg chg="modSp">
        <pc:chgData name="Stefanie Wick Widmer" userId="S::stefanie.wickwidmer@bbw.ch::f821b72c-5803-4213-bb36-a91860140f82" providerId="AD" clId="Web-{A837B338-6D17-FE3A-C104-1356B1C0B0B4}" dt="2021-03-30T07:18:48.534" v="311" actId="20577"/>
        <pc:sldMkLst>
          <pc:docMk/>
          <pc:sldMk cId="3254446486" sldId="271"/>
        </pc:sldMkLst>
        <pc:spChg chg="mod">
          <ac:chgData name="Stefanie Wick Widmer" userId="S::stefanie.wickwidmer@bbw.ch::f821b72c-5803-4213-bb36-a91860140f82" providerId="AD" clId="Web-{A837B338-6D17-FE3A-C104-1356B1C0B0B4}" dt="2021-03-30T07:18:48.534" v="311" actId="20577"/>
          <ac:spMkLst>
            <pc:docMk/>
            <pc:sldMk cId="3254446486" sldId="271"/>
            <ac:spMk id="3" creationId="{A03653ED-0720-42AF-B696-77CDE80CBC51}"/>
          </ac:spMkLst>
        </pc:spChg>
      </pc:sldChg>
      <pc:sldChg chg="modSp">
        <pc:chgData name="Stefanie Wick Widmer" userId="S::stefanie.wickwidmer@bbw.ch::f821b72c-5803-4213-bb36-a91860140f82" providerId="AD" clId="Web-{A837B338-6D17-FE3A-C104-1356B1C0B0B4}" dt="2021-03-30T07:20:38.334" v="339" actId="20577"/>
        <pc:sldMkLst>
          <pc:docMk/>
          <pc:sldMk cId="2900160063" sldId="272"/>
        </pc:sldMkLst>
        <pc:spChg chg="mod">
          <ac:chgData name="Stefanie Wick Widmer" userId="S::stefanie.wickwidmer@bbw.ch::f821b72c-5803-4213-bb36-a91860140f82" providerId="AD" clId="Web-{A837B338-6D17-FE3A-C104-1356B1C0B0B4}" dt="2021-03-30T07:20:38.334" v="339" actId="20577"/>
          <ac:spMkLst>
            <pc:docMk/>
            <pc:sldMk cId="2900160063" sldId="272"/>
            <ac:spMk id="3" creationId="{9A41CD45-2885-4D72-A413-3CA978F92A73}"/>
          </ac:spMkLst>
        </pc:spChg>
      </pc:sldChg>
      <pc:sldChg chg="modSp">
        <pc:chgData name="Stefanie Wick Widmer" userId="S::stefanie.wickwidmer@bbw.ch::f821b72c-5803-4213-bb36-a91860140f82" providerId="AD" clId="Web-{A837B338-6D17-FE3A-C104-1356B1C0B0B4}" dt="2021-03-30T07:22:13.992" v="348" actId="20577"/>
        <pc:sldMkLst>
          <pc:docMk/>
          <pc:sldMk cId="897491041" sldId="275"/>
        </pc:sldMkLst>
        <pc:spChg chg="mod">
          <ac:chgData name="Stefanie Wick Widmer" userId="S::stefanie.wickwidmer@bbw.ch::f821b72c-5803-4213-bb36-a91860140f82" providerId="AD" clId="Web-{A837B338-6D17-FE3A-C104-1356B1C0B0B4}" dt="2021-03-30T07:21:33.679" v="342" actId="20577"/>
          <ac:spMkLst>
            <pc:docMk/>
            <pc:sldMk cId="897491041" sldId="275"/>
            <ac:spMk id="2" creationId="{4E216DA9-E4F8-48A6-B34A-96A8BB1F97A3}"/>
          </ac:spMkLst>
        </pc:spChg>
        <pc:spChg chg="mod">
          <ac:chgData name="Stefanie Wick Widmer" userId="S::stefanie.wickwidmer@bbw.ch::f821b72c-5803-4213-bb36-a91860140f82" providerId="AD" clId="Web-{A837B338-6D17-FE3A-C104-1356B1C0B0B4}" dt="2021-03-30T07:22:13.992" v="348" actId="20577"/>
          <ac:spMkLst>
            <pc:docMk/>
            <pc:sldMk cId="897491041" sldId="275"/>
            <ac:spMk id="3" creationId="{E22F3D96-E843-41A2-BAE8-07141FC8F3CD}"/>
          </ac:spMkLst>
        </pc:spChg>
      </pc:sldChg>
      <pc:sldChg chg="modSp">
        <pc:chgData name="Stefanie Wick Widmer" userId="S::stefanie.wickwidmer@bbw.ch::f821b72c-5803-4213-bb36-a91860140f82" providerId="AD" clId="Web-{A837B338-6D17-FE3A-C104-1356B1C0B0B4}" dt="2021-03-30T07:23:13.540" v="352" actId="20577"/>
        <pc:sldMkLst>
          <pc:docMk/>
          <pc:sldMk cId="1372600603" sldId="277"/>
        </pc:sldMkLst>
        <pc:spChg chg="mod">
          <ac:chgData name="Stefanie Wick Widmer" userId="S::stefanie.wickwidmer@bbw.ch::f821b72c-5803-4213-bb36-a91860140f82" providerId="AD" clId="Web-{A837B338-6D17-FE3A-C104-1356B1C0B0B4}" dt="2021-03-30T07:23:13.540" v="352" actId="20577"/>
          <ac:spMkLst>
            <pc:docMk/>
            <pc:sldMk cId="1372600603" sldId="277"/>
            <ac:spMk id="3" creationId="{E71AF1D9-4266-4B21-A8A6-2FC3EDF1F4F2}"/>
          </ac:spMkLst>
        </pc:spChg>
      </pc:sldChg>
      <pc:sldChg chg="modSp">
        <pc:chgData name="Stefanie Wick Widmer" userId="S::stefanie.wickwidmer@bbw.ch::f821b72c-5803-4213-bb36-a91860140f82" providerId="AD" clId="Web-{A837B338-6D17-FE3A-C104-1356B1C0B0B4}" dt="2021-03-30T07:26:44.233" v="446" actId="20577"/>
        <pc:sldMkLst>
          <pc:docMk/>
          <pc:sldMk cId="132115798" sldId="282"/>
        </pc:sldMkLst>
        <pc:spChg chg="mod">
          <ac:chgData name="Stefanie Wick Widmer" userId="S::stefanie.wickwidmer@bbw.ch::f821b72c-5803-4213-bb36-a91860140f82" providerId="AD" clId="Web-{A837B338-6D17-FE3A-C104-1356B1C0B0B4}" dt="2021-03-30T07:26:44.233" v="446" actId="20577"/>
          <ac:spMkLst>
            <pc:docMk/>
            <pc:sldMk cId="132115798" sldId="282"/>
            <ac:spMk id="3" creationId="{0039FBBD-3721-4374-9F0B-518F6DB3B295}"/>
          </ac:spMkLst>
        </pc:spChg>
      </pc:sldChg>
      <pc:sldChg chg="modSp">
        <pc:chgData name="Stefanie Wick Widmer" userId="S::stefanie.wickwidmer@bbw.ch::f821b72c-5803-4213-bb36-a91860140f82" providerId="AD" clId="Web-{A837B338-6D17-FE3A-C104-1356B1C0B0B4}" dt="2021-03-30T07:12:31.729" v="23" actId="20577"/>
        <pc:sldMkLst>
          <pc:docMk/>
          <pc:sldMk cId="1749567177" sldId="286"/>
        </pc:sldMkLst>
        <pc:spChg chg="mod">
          <ac:chgData name="Stefanie Wick Widmer" userId="S::stefanie.wickwidmer@bbw.ch::f821b72c-5803-4213-bb36-a91860140f82" providerId="AD" clId="Web-{A837B338-6D17-FE3A-C104-1356B1C0B0B4}" dt="2021-03-30T07:12:31.729" v="23" actId="20577"/>
          <ac:spMkLst>
            <pc:docMk/>
            <pc:sldMk cId="1749567177" sldId="286"/>
            <ac:spMk id="3" creationId="{9442E03B-E20A-4845-9A8E-A4C6F747E9A2}"/>
          </ac:spMkLst>
        </pc:spChg>
      </pc:sldChg>
      <pc:sldChg chg="modSp">
        <pc:chgData name="Stefanie Wick Widmer" userId="S::stefanie.wickwidmer@bbw.ch::f821b72c-5803-4213-bb36-a91860140f82" providerId="AD" clId="Web-{A837B338-6D17-FE3A-C104-1356B1C0B0B4}" dt="2021-03-30T07:25:35.731" v="441" actId="1076"/>
        <pc:sldMkLst>
          <pc:docMk/>
          <pc:sldMk cId="3546048188" sldId="288"/>
        </pc:sldMkLst>
        <pc:spChg chg="mod">
          <ac:chgData name="Stefanie Wick Widmer" userId="S::stefanie.wickwidmer@bbw.ch::f821b72c-5803-4213-bb36-a91860140f82" providerId="AD" clId="Web-{A837B338-6D17-FE3A-C104-1356B1C0B0B4}" dt="2021-03-30T07:25:35.731" v="441" actId="1076"/>
          <ac:spMkLst>
            <pc:docMk/>
            <pc:sldMk cId="3546048188" sldId="288"/>
            <ac:spMk id="3" creationId="{393551F5-2AD1-419B-84B1-FD5C198E0792}"/>
          </ac:spMkLst>
        </pc:spChg>
      </pc:sldChg>
      <pc:sldChg chg="modSp">
        <pc:chgData name="Stefanie Wick Widmer" userId="S::stefanie.wickwidmer@bbw.ch::f821b72c-5803-4213-bb36-a91860140f82" providerId="AD" clId="Web-{A837B338-6D17-FE3A-C104-1356B1C0B0B4}" dt="2021-03-30T07:27:22.796" v="450" actId="20577"/>
        <pc:sldMkLst>
          <pc:docMk/>
          <pc:sldMk cId="1519989626" sldId="296"/>
        </pc:sldMkLst>
        <pc:spChg chg="mod">
          <ac:chgData name="Stefanie Wick Widmer" userId="S::stefanie.wickwidmer@bbw.ch::f821b72c-5803-4213-bb36-a91860140f82" providerId="AD" clId="Web-{A837B338-6D17-FE3A-C104-1356B1C0B0B4}" dt="2021-03-30T07:27:22.796" v="450" actId="20577"/>
          <ac:spMkLst>
            <pc:docMk/>
            <pc:sldMk cId="1519989626" sldId="296"/>
            <ac:spMk id="3" creationId="{4F03E316-9FDB-4E8F-A8CC-24639BD9C6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4"/>
            <a:ext cx="4320480" cy="310159"/>
          </a:xfrm>
          <a:prstGeom prst="rect">
            <a:avLst/>
          </a:prstGeom>
        </p:spPr>
        <p:txBody>
          <a:bodyPr vert="horz" lIns="91440" tIns="45720" rIns="91440" bIns="45720" rtlCol="0"/>
          <a:lstStyle>
            <a:lvl1pPr algn="l">
              <a:defRPr sz="1200"/>
            </a:lvl1pPr>
          </a:lstStyle>
          <a:p>
            <a:endParaRPr lang="de-CH" sz="1000" dirty="0"/>
          </a:p>
        </p:txBody>
      </p:sp>
      <p:sp>
        <p:nvSpPr>
          <p:cNvPr id="3" name="Datumsplatzhalter 2"/>
          <p:cNvSpPr>
            <a:spLocks noGrp="1"/>
          </p:cNvSpPr>
          <p:nvPr>
            <p:ph type="dt" sz="quarter" idx="1"/>
          </p:nvPr>
        </p:nvSpPr>
        <p:spPr>
          <a:xfrm>
            <a:off x="5137720" y="229394"/>
            <a:ext cx="1243608" cy="310159"/>
          </a:xfrm>
          <a:prstGeom prst="rect">
            <a:avLst/>
          </a:prstGeom>
        </p:spPr>
        <p:txBody>
          <a:bodyPr vert="horz" lIns="91440" tIns="45720" rIns="91440" bIns="45720" rtlCol="0"/>
          <a:lstStyle>
            <a:lvl1pPr algn="r">
              <a:defRPr sz="1200"/>
            </a:lvl1pPr>
          </a:lstStyle>
          <a:p>
            <a:fld id="{D3AD8FE0-DA8D-4E18-B8A1-7AC4274A977A}" type="datetimeFigureOut">
              <a:rPr lang="de-CH" sz="1050" smtClean="0"/>
              <a:t>31.03.2021</a:t>
            </a:fld>
            <a:endParaRPr lang="de-CH" sz="1050"/>
          </a:p>
        </p:txBody>
      </p:sp>
      <p:sp>
        <p:nvSpPr>
          <p:cNvPr id="4" name="Fußzeilenplatzhalter 3"/>
          <p:cNvSpPr>
            <a:spLocks noGrp="1"/>
          </p:cNvSpPr>
          <p:nvPr>
            <p:ph type="ftr" sz="quarter" idx="2"/>
          </p:nvPr>
        </p:nvSpPr>
        <p:spPr>
          <a:xfrm>
            <a:off x="476672" y="8489143"/>
            <a:ext cx="4320480" cy="331331"/>
          </a:xfrm>
          <a:prstGeom prst="rect">
            <a:avLst/>
          </a:prstGeom>
        </p:spPr>
        <p:txBody>
          <a:bodyPr vert="horz" lIns="91440" tIns="45720" rIns="91440" bIns="45720" rtlCol="0" anchor="b"/>
          <a:lstStyle>
            <a:lvl1pPr algn="l">
              <a:defRPr sz="1200"/>
            </a:lvl1pPr>
          </a:lstStyle>
          <a:p>
            <a:endParaRPr lang="de-CH" sz="1000" dirty="0"/>
          </a:p>
        </p:txBody>
      </p:sp>
      <p:sp>
        <p:nvSpPr>
          <p:cNvPr id="5" name="Foliennummernplatzhalter 4"/>
          <p:cNvSpPr>
            <a:spLocks noGrp="1"/>
          </p:cNvSpPr>
          <p:nvPr>
            <p:ph type="sldNum" sz="quarter" idx="3"/>
          </p:nvPr>
        </p:nvSpPr>
        <p:spPr>
          <a:xfrm>
            <a:off x="5137720" y="8489145"/>
            <a:ext cx="1243608" cy="331329"/>
          </a:xfrm>
          <a:prstGeom prst="rect">
            <a:avLst/>
          </a:prstGeom>
        </p:spPr>
        <p:txBody>
          <a:bodyPr vert="horz" lIns="91440" tIns="45720" rIns="91440" bIns="45720" rtlCol="0" anchor="b"/>
          <a:lstStyle>
            <a:lvl1pPr algn="r">
              <a:defRPr sz="1200"/>
            </a:lvl1pPr>
          </a:lstStyle>
          <a:p>
            <a:fld id="{2CEDAA2C-602C-494B-9BFF-F0D7FF14E319}" type="slidenum">
              <a:rPr lang="de-CH" sz="1000" smtClean="0"/>
              <a:t>‹Nr.›</a:t>
            </a:fld>
            <a:endParaRPr lang="de-CH" sz="10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20688" y="229394"/>
            <a:ext cx="4032448" cy="310158"/>
          </a:xfrm>
          <a:prstGeom prst="rect">
            <a:avLst/>
          </a:prstGeom>
        </p:spPr>
        <p:txBody>
          <a:bodyPr vert="horz" lIns="91440" tIns="45720" rIns="91440" bIns="45720" rtlCol="0"/>
          <a:lstStyle>
            <a:lvl1pPr algn="l">
              <a:defRPr sz="1000"/>
            </a:lvl1pPr>
          </a:lstStyle>
          <a:p>
            <a:endParaRPr lang="de-CH" dirty="0"/>
          </a:p>
        </p:txBody>
      </p:sp>
      <p:sp>
        <p:nvSpPr>
          <p:cNvPr id="3" name="Datumsplatzhalter 2"/>
          <p:cNvSpPr>
            <a:spLocks noGrp="1"/>
          </p:cNvSpPr>
          <p:nvPr>
            <p:ph type="dt" idx="1"/>
          </p:nvPr>
        </p:nvSpPr>
        <p:spPr>
          <a:xfrm>
            <a:off x="4869160" y="229394"/>
            <a:ext cx="1368152" cy="310158"/>
          </a:xfrm>
          <a:prstGeom prst="rect">
            <a:avLst/>
          </a:prstGeom>
        </p:spPr>
        <p:txBody>
          <a:bodyPr vert="horz" lIns="91440" tIns="45720" rIns="91440" bIns="45720" rtlCol="0"/>
          <a:lstStyle>
            <a:lvl1pPr algn="r">
              <a:defRPr sz="1000"/>
            </a:lvl1pPr>
          </a:lstStyle>
          <a:p>
            <a:fld id="{67103740-C717-4353-A962-7DFFEF2467DB}" type="datetimeFigureOut">
              <a:rPr lang="de-CH" smtClean="0"/>
              <a:pPr/>
              <a:t>31.03.2021</a:t>
            </a:fld>
            <a:endParaRPr lang="de-CH" dirty="0"/>
          </a:p>
        </p:txBody>
      </p:sp>
      <p:sp>
        <p:nvSpPr>
          <p:cNvPr id="4" name="Folienbildplatzhalter 3"/>
          <p:cNvSpPr>
            <a:spLocks noGrp="1" noRot="1" noChangeAspect="1"/>
          </p:cNvSpPr>
          <p:nvPr>
            <p:ph type="sldImg" idx="2"/>
          </p:nvPr>
        </p:nvSpPr>
        <p:spPr>
          <a:xfrm>
            <a:off x="520700" y="628650"/>
            <a:ext cx="5780088" cy="4087813"/>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885878"/>
            <a:ext cx="5449821" cy="3502546"/>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620688" y="8460433"/>
            <a:ext cx="4032448" cy="342950"/>
          </a:xfrm>
          <a:prstGeom prst="rect">
            <a:avLst/>
          </a:prstGeom>
        </p:spPr>
        <p:txBody>
          <a:bodyPr vert="horz" lIns="91440" tIns="45720" rIns="91440" bIns="45720" rtlCol="0" anchor="b"/>
          <a:lstStyle>
            <a:lvl1pPr algn="l">
              <a:defRPr sz="1000"/>
            </a:lvl1pPr>
          </a:lstStyle>
          <a:p>
            <a:endParaRPr lang="de-CH" dirty="0"/>
          </a:p>
        </p:txBody>
      </p:sp>
      <p:sp>
        <p:nvSpPr>
          <p:cNvPr id="7" name="Foliennummernplatzhalter 6"/>
          <p:cNvSpPr>
            <a:spLocks noGrp="1"/>
          </p:cNvSpPr>
          <p:nvPr>
            <p:ph type="sldNum" sz="quarter" idx="5"/>
          </p:nvPr>
        </p:nvSpPr>
        <p:spPr>
          <a:xfrm>
            <a:off x="4869160" y="8460432"/>
            <a:ext cx="1368152" cy="342951"/>
          </a:xfrm>
          <a:prstGeom prst="rect">
            <a:avLst/>
          </a:prstGeom>
        </p:spPr>
        <p:txBody>
          <a:bodyPr vert="horz" lIns="91440" tIns="45720" rIns="91440" bIns="45720" rtlCol="0" anchor="b"/>
          <a:lstStyle>
            <a:lvl1pPr algn="r">
              <a:defRPr sz="1000"/>
            </a:lvl1pPr>
          </a:lstStyle>
          <a:p>
            <a:fld id="{3A493298-6094-4361-B311-891E531296F6}"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8BA4C941-6CFD-4DC8-A033-95D7E703E4C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D7F15B4-0181-498F-852E-2B78772A8A97}" type="slidenum">
              <a:rPr lang="de-CH" altLang="de-DE" smtClean="0"/>
              <a:pPr>
                <a:spcBef>
                  <a:spcPct val="0"/>
                </a:spcBef>
              </a:pPr>
              <a:t>2</a:t>
            </a:fld>
            <a:endParaRPr lang="de-CH" altLang="de-DE"/>
          </a:p>
        </p:txBody>
      </p:sp>
      <p:sp>
        <p:nvSpPr>
          <p:cNvPr id="35843" name="Rectangle 1">
            <a:extLst>
              <a:ext uri="{FF2B5EF4-FFF2-40B4-BE49-F238E27FC236}">
                <a16:creationId xmlns:a16="http://schemas.microsoft.com/office/drawing/2014/main" id="{672FD7CE-8289-43CD-AD64-06E5124E9593}"/>
              </a:ext>
            </a:extLst>
          </p:cNvPr>
          <p:cNvSpPr>
            <a:spLocks noGrp="1" noRot="1" noChangeAspect="1" noChangeArrowheads="1" noTextEdit="1"/>
          </p:cNvSpPr>
          <p:nvPr>
            <p:ph type="sldImg"/>
          </p:nvPr>
        </p:nvSpPr>
        <p:spPr>
          <a:xfrm>
            <a:off x="944563" y="812800"/>
            <a:ext cx="56689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6E767A12-ACEC-45DA-8EF6-B8C309D5B62B}"/>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97434" y="2364783"/>
            <a:ext cx="8188724" cy="978934"/>
          </a:xfrm>
        </p:spPr>
        <p:txBody>
          <a:bodyPr anchor="b"/>
          <a:lstStyle>
            <a:lvl1pPr algn="l">
              <a:defRPr sz="3000"/>
            </a:lvl1pPr>
          </a:lstStyle>
          <a:p>
            <a:r>
              <a:rPr lang="de-DE" dirty="0"/>
              <a:t>Sichere Prüfungsumgebung</a:t>
            </a:r>
            <a:endParaRPr lang="de-CH" dirty="0"/>
          </a:p>
        </p:txBody>
      </p:sp>
      <p:sp>
        <p:nvSpPr>
          <p:cNvPr id="3" name="Untertitel 2"/>
          <p:cNvSpPr>
            <a:spLocks noGrp="1"/>
          </p:cNvSpPr>
          <p:nvPr>
            <p:ph type="subTitle" idx="1" hasCustomPrompt="1"/>
          </p:nvPr>
        </p:nvSpPr>
        <p:spPr>
          <a:xfrm>
            <a:off x="1097434" y="3240037"/>
            <a:ext cx="8188724" cy="1080120"/>
          </a:xfrm>
        </p:spPr>
        <p:txBody>
          <a:bodyPr/>
          <a:lstStyle>
            <a:lvl1pPr marL="0" indent="0" algn="l">
              <a:buNone/>
              <a:defRPr sz="3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Der Deutsch – Berufsmaturaufsatz als Pionier</a:t>
            </a:r>
            <a:endParaRPr lang="de-CH" dirty="0"/>
          </a:p>
        </p:txBody>
      </p:sp>
      <p:sp>
        <p:nvSpPr>
          <p:cNvPr id="9" name="Textplatzhalter 8"/>
          <p:cNvSpPr>
            <a:spLocks noGrp="1"/>
          </p:cNvSpPr>
          <p:nvPr>
            <p:ph type="body" sz="quarter" idx="13" hasCustomPrompt="1"/>
          </p:nvPr>
        </p:nvSpPr>
        <p:spPr>
          <a:xfrm>
            <a:off x="1097435" y="4543934"/>
            <a:ext cx="8188724" cy="820080"/>
          </a:xfrm>
        </p:spPr>
        <p:txBody>
          <a:bodyPr/>
          <a:lstStyle>
            <a:lvl1pPr>
              <a:defRPr sz="1500">
                <a:solidFill>
                  <a:schemeClr val="tx2"/>
                </a:solidFill>
              </a:defRPr>
            </a:lvl1pPr>
          </a:lstStyle>
          <a:p>
            <a:pPr lvl="0"/>
            <a:r>
              <a:rPr lang="de-DE" dirty="0"/>
              <a:t>Wolfgang Pfalzgraf, 26. 3. 2021, im zweiten </a:t>
            </a:r>
            <a:r>
              <a:rPr lang="de-DE" dirty="0" err="1"/>
              <a:t>Coronajahr</a:t>
            </a:r>
            <a:endParaRPr lang="de-CH" dirty="0"/>
          </a:p>
        </p:txBody>
      </p:sp>
      <p:pic>
        <p:nvPicPr>
          <p:cNvPr id="10" name="Grafik 9"/>
          <p:cNvPicPr>
            <a:picLocks noChangeAspect="1"/>
          </p:cNvPicPr>
          <p:nvPr userDrawn="1"/>
        </p:nvPicPr>
        <p:blipFill rotWithShape="1">
          <a:blip r:embed="rId2" cstate="print">
            <a:extLst>
              <a:ext uri="{28A0092B-C50C-407E-A947-70E740481C1C}">
                <a14:useLocalDpi xmlns:a14="http://schemas.microsoft.com/office/drawing/2010/main" val="0"/>
              </a:ext>
            </a:extLst>
          </a:blip>
          <a:srcRect r="61682"/>
          <a:stretch/>
        </p:blipFill>
        <p:spPr>
          <a:xfrm>
            <a:off x="359446" y="763158"/>
            <a:ext cx="2538188" cy="1242810"/>
          </a:xfrm>
          <a:prstGeom prst="rect">
            <a:avLst/>
          </a:prstGeom>
        </p:spPr>
      </p:pic>
      <p:sp>
        <p:nvSpPr>
          <p:cNvPr id="6" name="Textfeld 5"/>
          <p:cNvSpPr txBox="1"/>
          <p:nvPr userDrawn="1"/>
        </p:nvSpPr>
        <p:spPr>
          <a:xfrm>
            <a:off x="2872278" y="1520989"/>
            <a:ext cx="6506075" cy="461665"/>
          </a:xfrm>
          <a:prstGeom prst="rect">
            <a:avLst/>
          </a:prstGeom>
          <a:noFill/>
        </p:spPr>
        <p:txBody>
          <a:bodyPr wrap="square" rtlCol="0">
            <a:spAutoFit/>
          </a:bodyPr>
          <a:lstStyle/>
          <a:p>
            <a:r>
              <a:rPr lang="de-CH" sz="2400" dirty="0">
                <a:solidFill>
                  <a:schemeClr val="tx2"/>
                </a:solidFill>
              </a:rPr>
              <a:t>|</a:t>
            </a:r>
            <a:r>
              <a:rPr lang="de-CH" sz="2400" baseline="0" dirty="0">
                <a:solidFill>
                  <a:schemeClr val="tx2"/>
                </a:solidFill>
              </a:rPr>
              <a:t> BMS</a:t>
            </a:r>
            <a:endParaRPr lang="de-CH" sz="2400" dirty="0">
              <a:solidFill>
                <a:schemeClr val="tx2"/>
              </a:solidFill>
            </a:endParaRPr>
          </a:p>
        </p:txBody>
      </p:sp>
    </p:spTree>
    <p:extLst>
      <p:ext uri="{BB962C8B-B14F-4D97-AF65-F5344CB8AC3E}">
        <p14:creationId xmlns:p14="http://schemas.microsoft.com/office/powerpoint/2010/main" val="389188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C60C74E8-3045-4530-9F45-30967B09C021}" type="datetime1">
              <a:rPr lang="de-CH" smtClean="0"/>
              <a:t>31.03.2021</a:t>
            </a:fld>
            <a:endParaRPr lang="de-CH"/>
          </a:p>
        </p:txBody>
      </p:sp>
      <p:sp>
        <p:nvSpPr>
          <p:cNvPr id="5" name="Fußzeilenplatzhalter 4"/>
          <p:cNvSpPr>
            <a:spLocks noGrp="1"/>
          </p:cNvSpPr>
          <p:nvPr>
            <p:ph type="ftr" sz="quarter" idx="11"/>
          </p:nvPr>
        </p:nvSpPr>
        <p:spPr/>
        <p:txBody>
          <a:bodyPr/>
          <a:lstStyle/>
          <a:p>
            <a:r>
              <a:rPr lang="de-DE"/>
              <a:t>Fusszeile (Einfügen über "Einfügen &gt; Kopf- und Fusszeile")</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Tree>
    <p:extLst>
      <p:ext uri="{BB962C8B-B14F-4D97-AF65-F5344CB8AC3E}">
        <p14:creationId xmlns:p14="http://schemas.microsoft.com/office/powerpoint/2010/main" val="47957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270588" y="1427585"/>
            <a:ext cx="4931302" cy="49445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DB01C82B-E694-40A9-8F7C-B11C1FC80A4F}" type="datetime1">
              <a:rPr lang="de-CH" smtClean="0"/>
              <a:t>31.03.2021</a:t>
            </a:fld>
            <a:endParaRPr lang="de-CH"/>
          </a:p>
        </p:txBody>
      </p:sp>
      <p:sp>
        <p:nvSpPr>
          <p:cNvPr id="5" name="Fußzeilenplatzhalter 4"/>
          <p:cNvSpPr>
            <a:spLocks noGrp="1"/>
          </p:cNvSpPr>
          <p:nvPr>
            <p:ph type="ftr" sz="quarter" idx="11"/>
          </p:nvPr>
        </p:nvSpPr>
        <p:spPr/>
        <p:txBody>
          <a:bodyPr/>
          <a:lstStyle/>
          <a:p>
            <a:r>
              <a:rPr lang="de-DE"/>
              <a:t>Fusszeile (Einfügen über "Einfügen &gt; Kopf- und Fusszeile")</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7" name="Inhaltsplatzhalter 2"/>
          <p:cNvSpPr>
            <a:spLocks noGrp="1"/>
          </p:cNvSpPr>
          <p:nvPr>
            <p:ph idx="13"/>
          </p:nvPr>
        </p:nvSpPr>
        <p:spPr>
          <a:xfrm>
            <a:off x="5347970" y="1427585"/>
            <a:ext cx="5044016" cy="49445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78330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und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p:nvPr>
        </p:nvSpPr>
        <p:spPr>
          <a:xfrm>
            <a:off x="270588" y="1427585"/>
            <a:ext cx="10043870" cy="220823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DB01C82B-E694-40A9-8F7C-B11C1FC80A4F}" type="datetime1">
              <a:rPr lang="de-CH" smtClean="0"/>
              <a:t>31.03.2021</a:t>
            </a:fld>
            <a:endParaRPr lang="de-CH"/>
          </a:p>
        </p:txBody>
      </p:sp>
      <p:sp>
        <p:nvSpPr>
          <p:cNvPr id="5" name="Fußzeilenplatzhalter 4"/>
          <p:cNvSpPr>
            <a:spLocks noGrp="1"/>
          </p:cNvSpPr>
          <p:nvPr>
            <p:ph type="ftr" sz="quarter" idx="11"/>
          </p:nvPr>
        </p:nvSpPr>
        <p:spPr/>
        <p:txBody>
          <a:bodyPr/>
          <a:lstStyle/>
          <a:p>
            <a:r>
              <a:rPr lang="de-DE"/>
              <a:t>Fusszeile (Einfügen über "Einfügen &gt; Kopf- und Fusszeile")</a:t>
            </a:r>
            <a:endParaRPr lang="de-CH"/>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a:p>
        </p:txBody>
      </p:sp>
      <p:sp>
        <p:nvSpPr>
          <p:cNvPr id="10" name="Bildplatzhalter 9"/>
          <p:cNvSpPr>
            <a:spLocks noGrp="1"/>
          </p:cNvSpPr>
          <p:nvPr>
            <p:ph type="pic" sz="quarter" idx="13"/>
          </p:nvPr>
        </p:nvSpPr>
        <p:spPr>
          <a:xfrm>
            <a:off x="364836" y="3779839"/>
            <a:ext cx="4908839" cy="2560926"/>
          </a:xfrm>
        </p:spPr>
        <p:txBody>
          <a:bodyPr/>
          <a:lstStyle/>
          <a:p>
            <a:r>
              <a:rPr lang="de-DE"/>
              <a:t>Bild durch Klicken auf Symbol hinzufügen</a:t>
            </a:r>
            <a:endParaRPr lang="de-CH"/>
          </a:p>
        </p:txBody>
      </p:sp>
      <p:sp>
        <p:nvSpPr>
          <p:cNvPr id="11" name="Bildplatzhalter 9"/>
          <p:cNvSpPr>
            <a:spLocks noGrp="1"/>
          </p:cNvSpPr>
          <p:nvPr>
            <p:ph type="pic" sz="quarter" idx="14"/>
          </p:nvPr>
        </p:nvSpPr>
        <p:spPr>
          <a:xfrm>
            <a:off x="5409753" y="3779839"/>
            <a:ext cx="4908839" cy="2560926"/>
          </a:xfrm>
        </p:spPr>
        <p:txBody>
          <a:bodyPr/>
          <a:lstStyle/>
          <a:p>
            <a:r>
              <a:rPr lang="de-DE"/>
              <a:t>Bild durch Klicken auf Symbol hinzufügen</a:t>
            </a:r>
            <a:endParaRPr lang="de-CH"/>
          </a:p>
        </p:txBody>
      </p:sp>
    </p:spTree>
    <p:extLst>
      <p:ext uri="{BB962C8B-B14F-4D97-AF65-F5344CB8AC3E}">
        <p14:creationId xmlns:p14="http://schemas.microsoft.com/office/powerpoint/2010/main" val="226377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44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6749" y="475979"/>
            <a:ext cx="7241104" cy="1196949"/>
          </a:xfrm>
        </p:spPr>
        <p:txBody>
          <a:bodyPr/>
          <a:lstStyle/>
          <a:p>
            <a:r>
              <a:rPr lang="de-DE"/>
              <a:t>Titelmasterformat durch Klicken bearbeiten</a:t>
            </a:r>
            <a:endParaRPr lang="de-CH"/>
          </a:p>
        </p:txBody>
      </p:sp>
      <p:sp>
        <p:nvSpPr>
          <p:cNvPr id="3" name="Rectangle 3">
            <a:extLst>
              <a:ext uri="{FF2B5EF4-FFF2-40B4-BE49-F238E27FC236}">
                <a16:creationId xmlns:a16="http://schemas.microsoft.com/office/drawing/2014/main" id="{B4DC7862-ABA2-4522-8816-F8814CD25AA9}"/>
              </a:ext>
            </a:extLst>
          </p:cNvPr>
          <p:cNvSpPr>
            <a:spLocks noGrp="1" noChangeArrowheads="1"/>
          </p:cNvSpPr>
          <p:nvPr>
            <p:ph type="dt" idx="10"/>
          </p:nvPr>
        </p:nvSpPr>
        <p:spPr>
          <a:ln/>
        </p:spPr>
        <p:txBody>
          <a:bodyPr/>
          <a:lstStyle>
            <a:lvl1pPr>
              <a:defRPr/>
            </a:lvl1pPr>
          </a:lstStyle>
          <a:p>
            <a:pPr>
              <a:defRPr/>
            </a:pPr>
            <a:r>
              <a:rPr lang="de-CH" altLang="de-DE"/>
              <a:t>16.03.09</a:t>
            </a:r>
          </a:p>
        </p:txBody>
      </p:sp>
      <p:sp>
        <p:nvSpPr>
          <p:cNvPr id="4" name="Rectangle 4">
            <a:extLst>
              <a:ext uri="{FF2B5EF4-FFF2-40B4-BE49-F238E27FC236}">
                <a16:creationId xmlns:a16="http://schemas.microsoft.com/office/drawing/2014/main" id="{8713D026-F667-4132-86ED-52E96FF4C703}"/>
              </a:ext>
            </a:extLst>
          </p:cNvPr>
          <p:cNvSpPr>
            <a:spLocks noGrp="1" noChangeArrowheads="1"/>
          </p:cNvSpPr>
          <p:nvPr>
            <p:ph type="ftr" idx="11"/>
          </p:nvPr>
        </p:nvSpPr>
        <p:spPr>
          <a:ln/>
        </p:spPr>
        <p:txBody>
          <a:bodyPr/>
          <a:lstStyle>
            <a:lvl1pPr>
              <a:defRPr/>
            </a:lvl1pPr>
          </a:lstStyle>
          <a:p>
            <a:pPr>
              <a:defRPr/>
            </a:pPr>
            <a:endParaRPr lang="de-CH" altLang="de-DE"/>
          </a:p>
          <a:p>
            <a:pPr>
              <a:defRPr/>
            </a:pPr>
            <a:endParaRPr lang="de-CH" altLang="de-DE"/>
          </a:p>
        </p:txBody>
      </p:sp>
      <p:sp>
        <p:nvSpPr>
          <p:cNvPr id="5" name="Rectangle 16">
            <a:extLst>
              <a:ext uri="{FF2B5EF4-FFF2-40B4-BE49-F238E27FC236}">
                <a16:creationId xmlns:a16="http://schemas.microsoft.com/office/drawing/2014/main" id="{72A056C1-4030-45E0-B0C3-460AA62754B4}"/>
              </a:ext>
            </a:extLst>
          </p:cNvPr>
          <p:cNvSpPr>
            <a:spLocks noGrp="1" noChangeArrowheads="1"/>
          </p:cNvSpPr>
          <p:nvPr>
            <p:ph type="sldNum" idx="12"/>
          </p:nvPr>
        </p:nvSpPr>
        <p:spPr>
          <a:ln/>
        </p:spPr>
        <p:txBody>
          <a:bodyPr/>
          <a:lstStyle>
            <a:lvl1pPr>
              <a:defRPr/>
            </a:lvl1pPr>
          </a:lstStyle>
          <a:p>
            <a:pPr>
              <a:defRPr/>
            </a:pPr>
            <a:fld id="{DFEED451-FB8D-44B5-BCD3-BC2A2962BB64}" type="slidenum">
              <a:rPr lang="de-CH" altLang="de-DE"/>
              <a:pPr>
                <a:defRPr/>
              </a:pPr>
              <a:t>‹Nr.›</a:t>
            </a:fld>
            <a:endParaRPr lang="de-CH" altLang="de-DE"/>
          </a:p>
        </p:txBody>
      </p:sp>
    </p:spTree>
    <p:extLst>
      <p:ext uri="{BB962C8B-B14F-4D97-AF65-F5344CB8AC3E}">
        <p14:creationId xmlns:p14="http://schemas.microsoft.com/office/powerpoint/2010/main" val="379650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70588" y="702155"/>
            <a:ext cx="10121398" cy="413386"/>
          </a:xfrm>
          <a:prstGeom prst="rect">
            <a:avLst/>
          </a:prstGeom>
        </p:spPr>
        <p:txBody>
          <a:bodyPr vert="horz" lIns="91440" tIns="45720" rIns="91440" bIns="4572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270588" y="1427585"/>
            <a:ext cx="10121398" cy="494454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8730282" y="7049477"/>
            <a:ext cx="951615" cy="151479"/>
          </a:xfrm>
          <a:prstGeom prst="rect">
            <a:avLst/>
          </a:prstGeom>
        </p:spPr>
        <p:txBody>
          <a:bodyPr vert="horz" lIns="91440" tIns="0" rIns="91440" bIns="0" rtlCol="0" anchor="b" anchorCtr="0"/>
          <a:lstStyle>
            <a:lvl1pPr algn="r">
              <a:defRPr sz="700">
                <a:solidFill>
                  <a:schemeClr val="tx2"/>
                </a:solidFill>
              </a:defRPr>
            </a:lvl1pPr>
          </a:lstStyle>
          <a:p>
            <a:fld id="{0F54D05E-4AFA-4C73-9FF7-8ED5947894F6}" type="datetime1">
              <a:rPr lang="de-CH" smtClean="0"/>
              <a:t>31.03.2021</a:t>
            </a:fld>
            <a:endParaRPr lang="de-CH" dirty="0"/>
          </a:p>
        </p:txBody>
      </p:sp>
      <p:sp>
        <p:nvSpPr>
          <p:cNvPr id="5" name="Fußzeilenplatzhalter 4"/>
          <p:cNvSpPr>
            <a:spLocks noGrp="1"/>
          </p:cNvSpPr>
          <p:nvPr>
            <p:ph type="ftr" sz="quarter" idx="3"/>
          </p:nvPr>
        </p:nvSpPr>
        <p:spPr>
          <a:xfrm>
            <a:off x="5347970" y="6876181"/>
            <a:ext cx="3335146" cy="332048"/>
          </a:xfrm>
          <a:prstGeom prst="rect">
            <a:avLst/>
          </a:prstGeom>
        </p:spPr>
        <p:txBody>
          <a:bodyPr vert="horz" lIns="91440" tIns="0" rIns="91440" bIns="0" rtlCol="0" anchor="b" anchorCtr="0"/>
          <a:lstStyle>
            <a:lvl1pPr algn="l">
              <a:defRPr sz="700">
                <a:solidFill>
                  <a:schemeClr val="tx2"/>
                </a:solidFill>
              </a:defRPr>
            </a:lvl1pPr>
          </a:lstStyle>
          <a:p>
            <a:r>
              <a:rPr lang="de-DE" dirty="0"/>
              <a:t>Cc-</a:t>
            </a:r>
            <a:r>
              <a:rPr lang="de-DE" dirty="0" err="1"/>
              <a:t>nc</a:t>
            </a:r>
            <a:r>
              <a:rPr lang="de-DE" dirty="0"/>
              <a:t>-</a:t>
            </a:r>
            <a:r>
              <a:rPr lang="de-DE" dirty="0" err="1"/>
              <a:t>by</a:t>
            </a:r>
            <a:endParaRPr lang="de-CH" dirty="0"/>
          </a:p>
        </p:txBody>
      </p:sp>
      <p:sp>
        <p:nvSpPr>
          <p:cNvPr id="6" name="Foliennummernplatzhalter 5"/>
          <p:cNvSpPr>
            <a:spLocks noGrp="1"/>
          </p:cNvSpPr>
          <p:nvPr>
            <p:ph type="sldNum" sz="quarter" idx="4"/>
          </p:nvPr>
        </p:nvSpPr>
        <p:spPr>
          <a:xfrm>
            <a:off x="9729064" y="7049477"/>
            <a:ext cx="653592" cy="158751"/>
          </a:xfrm>
          <a:prstGeom prst="rect">
            <a:avLst/>
          </a:prstGeom>
        </p:spPr>
        <p:txBody>
          <a:bodyPr vert="horz" lIns="91440" tIns="0" rIns="91440" bIns="0" rtlCol="0" anchor="b" anchorCtr="0"/>
          <a:lstStyle>
            <a:lvl1pPr algn="r">
              <a:defRPr sz="700">
                <a:solidFill>
                  <a:schemeClr val="tx2"/>
                </a:solidFill>
              </a:defRPr>
            </a:lvl1pPr>
          </a:lstStyle>
          <a:p>
            <a:fld id="{442AD375-037F-43D0-B059-5172DA06796A}" type="slidenum">
              <a:rPr lang="de-CH" smtClean="0"/>
              <a:pPr/>
              <a:t>‹Nr.›</a:t>
            </a:fld>
            <a:endParaRPr lang="de-CH" dirty="0"/>
          </a:p>
        </p:txBody>
      </p:sp>
      <p:pic>
        <p:nvPicPr>
          <p:cNvPr id="8" name="Grafik 7"/>
          <p:cNvPicPr>
            <a:picLocks noChangeAspect="1"/>
          </p:cNvPicPr>
          <p:nvPr userDrawn="1"/>
        </p:nvPicPr>
        <p:blipFill rotWithShape="1">
          <a:blip r:embed="rId8" cstate="print">
            <a:extLst>
              <a:ext uri="{28A0092B-C50C-407E-A947-70E740481C1C}">
                <a14:useLocalDpi xmlns:a14="http://schemas.microsoft.com/office/drawing/2010/main" val="0"/>
              </a:ext>
            </a:extLst>
          </a:blip>
          <a:srcRect r="61640"/>
          <a:stretch/>
        </p:blipFill>
        <p:spPr>
          <a:xfrm>
            <a:off x="345022" y="6584115"/>
            <a:ext cx="1284274" cy="628158"/>
          </a:xfrm>
          <a:prstGeom prst="rect">
            <a:avLst/>
          </a:prstGeom>
        </p:spPr>
      </p:pic>
      <p:sp>
        <p:nvSpPr>
          <p:cNvPr id="7" name="Textfeld 6"/>
          <p:cNvSpPr txBox="1"/>
          <p:nvPr userDrawn="1"/>
        </p:nvSpPr>
        <p:spPr>
          <a:xfrm>
            <a:off x="1572394" y="6940211"/>
            <a:ext cx="3629495" cy="276999"/>
          </a:xfrm>
          <a:prstGeom prst="rect">
            <a:avLst/>
          </a:prstGeom>
          <a:noFill/>
        </p:spPr>
        <p:txBody>
          <a:bodyPr wrap="square" rtlCol="0">
            <a:spAutoFit/>
          </a:bodyPr>
          <a:lstStyle/>
          <a:p>
            <a:r>
              <a:rPr lang="de-CH" sz="1200" dirty="0">
                <a:solidFill>
                  <a:schemeClr val="tx2"/>
                </a:solidFill>
              </a:rPr>
              <a:t>BMS	Wolfgang.Pfalzgraf@bbw.ch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5" r:id="rId3"/>
    <p:sldLayoutId id="2147483666" r:id="rId4"/>
    <p:sldLayoutId id="2147483664" r:id="rId5"/>
    <p:sldLayoutId id="2147483667" r:id="rId6"/>
  </p:sldLayoutIdLst>
  <p:hf hdr="0" dt="0"/>
  <p:txStyles>
    <p:titleStyle>
      <a:lvl1pPr algn="l" defTabSz="914400" rtl="0" eaLnBrk="1" latinLnBrk="0" hangingPunct="1">
        <a:lnSpc>
          <a:spcPct val="90000"/>
        </a:lnSpc>
        <a:spcBef>
          <a:spcPct val="0"/>
        </a:spcBef>
        <a:buNone/>
        <a:defRPr sz="25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2pPr>
      <a:lvl3pPr marL="447675" indent="-2682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715963" indent="-2682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1076325" indent="-360363"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Wolfgang.Pfalzgraf@bbw.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89YyCm9dB5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DLH-Projekt</a:t>
            </a:r>
          </a:p>
        </p:txBody>
      </p:sp>
      <p:sp>
        <p:nvSpPr>
          <p:cNvPr id="3" name="Untertitel 2"/>
          <p:cNvSpPr>
            <a:spLocks noGrp="1"/>
          </p:cNvSpPr>
          <p:nvPr>
            <p:ph type="subTitle" idx="1"/>
          </p:nvPr>
        </p:nvSpPr>
        <p:spPr>
          <a:xfrm>
            <a:off x="1097434" y="3240037"/>
            <a:ext cx="4032448" cy="1080120"/>
          </a:xfrm>
        </p:spPr>
        <p:txBody>
          <a:bodyPr vert="horz" lIns="91440" tIns="45720" rIns="91440" bIns="45720" rtlCol="0" anchor="t">
            <a:noAutofit/>
          </a:bodyPr>
          <a:lstStyle/>
          <a:p>
            <a:r>
              <a:rPr lang="de-CH" dirty="0"/>
              <a:t>Sichere Prüfungsumgebung für digitale Prüfungen</a:t>
            </a:r>
          </a:p>
          <a:p>
            <a:endParaRPr lang="de-CH" dirty="0"/>
          </a:p>
          <a:p>
            <a:r>
              <a:rPr lang="de-CH" dirty="0"/>
              <a:t>Die Deutsch – Berufsmaturitäts-prüfung als Pionier</a:t>
            </a:r>
            <a:endParaRPr lang="de-CH" dirty="0">
              <a:cs typeface="Arial"/>
            </a:endParaRPr>
          </a:p>
        </p:txBody>
      </p:sp>
      <p:sp>
        <p:nvSpPr>
          <p:cNvPr id="4" name="Textplatzhalter 3"/>
          <p:cNvSpPr>
            <a:spLocks noGrp="1"/>
          </p:cNvSpPr>
          <p:nvPr>
            <p:ph type="body" sz="quarter" idx="13"/>
          </p:nvPr>
        </p:nvSpPr>
        <p:spPr>
          <a:xfrm>
            <a:off x="5201890" y="5226158"/>
            <a:ext cx="4084268" cy="820080"/>
          </a:xfrm>
        </p:spPr>
        <p:txBody>
          <a:bodyPr/>
          <a:lstStyle/>
          <a:p>
            <a:r>
              <a:rPr lang="de-CH" dirty="0">
                <a:hlinkClick r:id="rId2"/>
              </a:rPr>
              <a:t>Wolfgang.Pfalzgraf@bbw.ch</a:t>
            </a:r>
            <a:endParaRPr lang="de-CH" dirty="0"/>
          </a:p>
          <a:p>
            <a:endParaRPr lang="de-CH" dirty="0"/>
          </a:p>
          <a:p>
            <a:r>
              <a:rPr lang="de-CH" dirty="0"/>
              <a:t>Cc-</a:t>
            </a:r>
            <a:r>
              <a:rPr lang="de-CH" dirty="0" err="1"/>
              <a:t>nc</a:t>
            </a:r>
            <a:r>
              <a:rPr lang="de-CH" dirty="0"/>
              <a:t>-</a:t>
            </a:r>
            <a:r>
              <a:rPr lang="de-CH" dirty="0" err="1"/>
              <a:t>by</a:t>
            </a:r>
            <a:endParaRPr lang="de-CH" dirty="0"/>
          </a:p>
        </p:txBody>
      </p:sp>
      <p:pic>
        <p:nvPicPr>
          <p:cNvPr id="6" name="Grafik 5">
            <a:extLst>
              <a:ext uri="{FF2B5EF4-FFF2-40B4-BE49-F238E27FC236}">
                <a16:creationId xmlns:a16="http://schemas.microsoft.com/office/drawing/2014/main" id="{BF4ED3BB-012D-4F4E-BAE8-8DF9FE3B8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882" y="849304"/>
            <a:ext cx="5231804" cy="3923853"/>
          </a:xfrm>
          <a:prstGeom prst="rect">
            <a:avLst/>
          </a:prstGeom>
        </p:spPr>
      </p:pic>
    </p:spTree>
    <p:extLst>
      <p:ext uri="{BB962C8B-B14F-4D97-AF65-F5344CB8AC3E}">
        <p14:creationId xmlns:p14="http://schemas.microsoft.com/office/powerpoint/2010/main" val="19430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5ECEC-BC1A-4983-9541-6CB384E141DC}"/>
              </a:ext>
            </a:extLst>
          </p:cNvPr>
          <p:cNvSpPr>
            <a:spLocks noGrp="1"/>
          </p:cNvSpPr>
          <p:nvPr>
            <p:ph type="title"/>
          </p:nvPr>
        </p:nvSpPr>
        <p:spPr/>
        <p:txBody>
          <a:bodyPr/>
          <a:lstStyle/>
          <a:p>
            <a:r>
              <a:rPr lang="de-CH" dirty="0"/>
              <a:t>2019 Lernstick-Versuch, 2020 Lernstick-Anlauf, 2021 DLH-Lernstick</a:t>
            </a:r>
          </a:p>
        </p:txBody>
      </p:sp>
      <p:sp>
        <p:nvSpPr>
          <p:cNvPr id="3" name="Inhaltsplatzhalter 2">
            <a:extLst>
              <a:ext uri="{FF2B5EF4-FFF2-40B4-BE49-F238E27FC236}">
                <a16:creationId xmlns:a16="http://schemas.microsoft.com/office/drawing/2014/main" id="{9A41CD45-2885-4D72-A413-3CA978F92A73}"/>
              </a:ext>
            </a:extLst>
          </p:cNvPr>
          <p:cNvSpPr>
            <a:spLocks noGrp="1"/>
          </p:cNvSpPr>
          <p:nvPr>
            <p:ph idx="1"/>
          </p:nvPr>
        </p:nvSpPr>
        <p:spPr/>
        <p:txBody>
          <a:bodyPr vert="horz" lIns="91440" tIns="45720" rIns="91440" bIns="45720" rtlCol="0" anchor="t">
            <a:noAutofit/>
          </a:bodyPr>
          <a:lstStyle/>
          <a:p>
            <a:r>
              <a:rPr lang="de-CH" dirty="0">
                <a:solidFill>
                  <a:schemeClr val="accent1"/>
                </a:solidFill>
              </a:rPr>
              <a:t>2019</a:t>
            </a:r>
            <a:r>
              <a:rPr lang="de-CH" dirty="0"/>
              <a:t> Die Lernenden sollten ihren Aufsatz auf einem </a:t>
            </a:r>
            <a:r>
              <a:rPr lang="de-CH" dirty="0" err="1"/>
              <a:t>Lernstick</a:t>
            </a:r>
            <a:r>
              <a:rPr lang="de-CH" dirty="0"/>
              <a:t> schreiben. Wir üben, aber am Schluss wird die Zeit knapp, einige Klassen springen ab, und wir können die verbleibenden Lernenden auf unsere Computerzimmer verteilen und unter erleichterten Sicherheitsbedingungen schrieben lassen. </a:t>
            </a:r>
          </a:p>
          <a:p>
            <a:endParaRPr lang="de-CH" dirty="0"/>
          </a:p>
          <a:p>
            <a:r>
              <a:rPr lang="de-CH" dirty="0">
                <a:solidFill>
                  <a:schemeClr val="accent1"/>
                </a:solidFill>
              </a:rPr>
              <a:t>2020</a:t>
            </a:r>
            <a:r>
              <a:rPr lang="de-CH" dirty="0"/>
              <a:t> Wir planen wieder die Lernstick-Variante, aber aus Gründen, die nicht in unserer Macht standen, wurde die schriftliche Matura abgesagt.</a:t>
            </a:r>
            <a:endParaRPr lang="de-CH" dirty="0">
              <a:cs typeface="Arial"/>
            </a:endParaRPr>
          </a:p>
          <a:p>
            <a:endParaRPr lang="de-CH" dirty="0"/>
          </a:p>
          <a:p>
            <a:r>
              <a:rPr lang="de-CH" dirty="0">
                <a:solidFill>
                  <a:schemeClr val="accent1"/>
                </a:solidFill>
                <a:ea typeface="+mn-lt"/>
                <a:cs typeface="+mn-lt"/>
              </a:rPr>
              <a:t>2020 </a:t>
            </a:r>
            <a:r>
              <a:rPr lang="de-CH" dirty="0"/>
              <a:t>Ich gebe unser Projekt, das nun schon eine Weile läuft, beim DLH ein. </a:t>
            </a:r>
            <a:endParaRPr lang="de-CH" dirty="0">
              <a:cs typeface="Arial"/>
            </a:endParaRPr>
          </a:p>
          <a:p>
            <a:r>
              <a:rPr lang="de-CH" dirty="0"/>
              <a:t>Die drei Hauptgründe: </a:t>
            </a:r>
          </a:p>
          <a:p>
            <a:pPr marL="457200" indent="-457200">
              <a:buAutoNum type="alphaUcParenR"/>
            </a:pPr>
            <a:r>
              <a:rPr lang="de-CH" dirty="0"/>
              <a:t>Wir machen es sowieso, und eine Unterstützung / Anerkennung wäre noch nett.</a:t>
            </a:r>
          </a:p>
          <a:p>
            <a:pPr marL="457200" indent="-457200">
              <a:buAutoNum type="alphaUcParenR"/>
            </a:pPr>
            <a:r>
              <a:rPr lang="de-CH" dirty="0"/>
              <a:t>Ich halte es für ein grundlegendes Problem, das sich zu lösen lohnt, weil … siehe Vorgeschichte.</a:t>
            </a:r>
          </a:p>
          <a:p>
            <a:pPr marL="457200" indent="-457200">
              <a:buAutoNum type="alphaUcParenR"/>
            </a:pPr>
            <a:r>
              <a:rPr lang="de-CH" dirty="0"/>
              <a:t>Dass das Problem sich leicht lösen lässt, wird sofort sichtbar, wenn man betrachtet, wie viele es schon vor uns gelöst haben. Z. B. beim Expertengespräch zu digitalem Prüfen vom HEP-Verlag vor 10 Tagen. </a:t>
            </a:r>
          </a:p>
        </p:txBody>
      </p:sp>
      <p:sp>
        <p:nvSpPr>
          <p:cNvPr id="4" name="Fußzeilenplatzhalter 3">
            <a:extLst>
              <a:ext uri="{FF2B5EF4-FFF2-40B4-BE49-F238E27FC236}">
                <a16:creationId xmlns:a16="http://schemas.microsoft.com/office/drawing/2014/main" id="{5A020308-D67D-4CE5-9042-545B16B66D73}"/>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370157AB-A81E-4F91-9F3B-4D9666206420}"/>
              </a:ext>
            </a:extLst>
          </p:cNvPr>
          <p:cNvSpPr>
            <a:spLocks noGrp="1"/>
          </p:cNvSpPr>
          <p:nvPr>
            <p:ph type="sldNum" sz="quarter" idx="12"/>
          </p:nvPr>
        </p:nvSpPr>
        <p:spPr/>
        <p:txBody>
          <a:bodyPr/>
          <a:lstStyle/>
          <a:p>
            <a:fld id="{442AD375-037F-43D0-B059-5172DA06796A}" type="slidenum">
              <a:rPr lang="de-CH" smtClean="0"/>
              <a:t>10</a:t>
            </a:fld>
            <a:endParaRPr lang="de-CH"/>
          </a:p>
        </p:txBody>
      </p:sp>
    </p:spTree>
    <p:extLst>
      <p:ext uri="{BB962C8B-B14F-4D97-AF65-F5344CB8AC3E}">
        <p14:creationId xmlns:p14="http://schemas.microsoft.com/office/powerpoint/2010/main" val="290016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9C815-CBF6-40CD-A8FB-1DFD679FE6C4}"/>
              </a:ext>
            </a:extLst>
          </p:cNvPr>
          <p:cNvSpPr>
            <a:spLocks noGrp="1"/>
          </p:cNvSpPr>
          <p:nvPr>
            <p:ph type="title"/>
          </p:nvPr>
        </p:nvSpPr>
        <p:spPr/>
        <p:txBody>
          <a:bodyPr/>
          <a:lstStyle/>
          <a:p>
            <a:r>
              <a:rPr lang="de-CH" dirty="0"/>
              <a:t>Sicherheit? Was ist das? </a:t>
            </a:r>
          </a:p>
        </p:txBody>
      </p:sp>
      <p:sp>
        <p:nvSpPr>
          <p:cNvPr id="3" name="Inhaltsplatzhalter 2">
            <a:extLst>
              <a:ext uri="{FF2B5EF4-FFF2-40B4-BE49-F238E27FC236}">
                <a16:creationId xmlns:a16="http://schemas.microsoft.com/office/drawing/2014/main" id="{0C334D65-A201-4820-A8AE-B2B7D97033D5}"/>
              </a:ext>
            </a:extLst>
          </p:cNvPr>
          <p:cNvSpPr>
            <a:spLocks noGrp="1"/>
          </p:cNvSpPr>
          <p:nvPr>
            <p:ph idx="1"/>
          </p:nvPr>
        </p:nvSpPr>
        <p:spPr/>
        <p:txBody>
          <a:bodyPr/>
          <a:lstStyle/>
          <a:p>
            <a:r>
              <a:rPr lang="de-CH" dirty="0"/>
              <a:t>Sicherheit ist ein schwieriges Thema.</a:t>
            </a:r>
          </a:p>
          <a:p>
            <a:endParaRPr lang="de-CH" dirty="0"/>
          </a:p>
          <a:p>
            <a:r>
              <a:rPr lang="de-CH" dirty="0"/>
              <a:t>Sicherheit gibt es in der Informatik nicht.</a:t>
            </a:r>
          </a:p>
          <a:p>
            <a:endParaRPr lang="de-CH" dirty="0"/>
          </a:p>
          <a:p>
            <a:r>
              <a:rPr lang="de-CH" dirty="0"/>
              <a:t>Ein Projekt ist in der Informatik dann sicher, </a:t>
            </a:r>
            <a:br>
              <a:rPr lang="de-CH" dirty="0"/>
            </a:br>
            <a:r>
              <a:rPr lang="de-CH" dirty="0"/>
              <a:t>wenn der Aufwand es zu knacken grösser ist als der mögliche Gewinn.</a:t>
            </a:r>
          </a:p>
          <a:p>
            <a:endParaRPr lang="de-CH" dirty="0"/>
          </a:p>
          <a:p>
            <a:r>
              <a:rPr lang="de-CH" b="1" dirty="0"/>
              <a:t>Sicherheit im schulischen Prüfungs-Alltag</a:t>
            </a:r>
          </a:p>
          <a:p>
            <a:r>
              <a:rPr lang="de-CH" dirty="0"/>
              <a:t>Sicherheit bedeutet immer Aufwand. Und wann ist der nötig, wie viel soll es sein?</a:t>
            </a:r>
          </a:p>
          <a:p>
            <a:endParaRPr lang="de-CH" dirty="0"/>
          </a:p>
          <a:p>
            <a:r>
              <a:rPr lang="de-CH" dirty="0"/>
              <a:t>Wie weit müssen wir unsere Lernenden zu selbständigen, verantwortungsvollen Bürgern, die nicht betrügen, erziehen? </a:t>
            </a:r>
            <a:br>
              <a:rPr lang="de-CH" dirty="0"/>
            </a:br>
            <a:r>
              <a:rPr lang="de-CH" dirty="0"/>
              <a:t>Und wie weit müssen / wollen / sollen wir als Schule sicherstellen, dass die Lernenden nicht betrügen können. («Und führe uns nicht in Versuchung» oder «Wenn die ehrlichen Lernenden mässige, die unehrlichen gute Noten bekommen. Und deshalb in der Klassendynamik zum Betrug gedrängt werden).</a:t>
            </a:r>
          </a:p>
          <a:p>
            <a:endParaRPr lang="de-CH" dirty="0"/>
          </a:p>
        </p:txBody>
      </p:sp>
      <p:sp>
        <p:nvSpPr>
          <p:cNvPr id="4" name="Fußzeilenplatzhalter 3">
            <a:extLst>
              <a:ext uri="{FF2B5EF4-FFF2-40B4-BE49-F238E27FC236}">
                <a16:creationId xmlns:a16="http://schemas.microsoft.com/office/drawing/2014/main" id="{676D7508-492A-4995-B635-78A021A0FF34}"/>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BD4FD3EF-0FFB-44E5-BC47-D54429177F65}"/>
              </a:ext>
            </a:extLst>
          </p:cNvPr>
          <p:cNvSpPr>
            <a:spLocks noGrp="1"/>
          </p:cNvSpPr>
          <p:nvPr>
            <p:ph type="sldNum" sz="quarter" idx="12"/>
          </p:nvPr>
        </p:nvSpPr>
        <p:spPr/>
        <p:txBody>
          <a:bodyPr/>
          <a:lstStyle/>
          <a:p>
            <a:fld id="{442AD375-037F-43D0-B059-5172DA06796A}" type="slidenum">
              <a:rPr lang="de-CH" smtClean="0"/>
              <a:t>11</a:t>
            </a:fld>
            <a:endParaRPr lang="de-CH"/>
          </a:p>
        </p:txBody>
      </p:sp>
      <p:pic>
        <p:nvPicPr>
          <p:cNvPr id="6" name="Grafik 5">
            <a:extLst>
              <a:ext uri="{FF2B5EF4-FFF2-40B4-BE49-F238E27FC236}">
                <a16:creationId xmlns:a16="http://schemas.microsoft.com/office/drawing/2014/main" id="{D1F70CDE-D58E-445D-9F50-C1E2E9261210}"/>
              </a:ext>
            </a:extLst>
          </p:cNvPr>
          <p:cNvPicPr>
            <a:picLocks noChangeAspect="1"/>
          </p:cNvPicPr>
          <p:nvPr/>
        </p:nvPicPr>
        <p:blipFill>
          <a:blip r:embed="rId2"/>
          <a:stretch>
            <a:fillRect/>
          </a:stretch>
        </p:blipFill>
        <p:spPr>
          <a:xfrm>
            <a:off x="5926160" y="251445"/>
            <a:ext cx="4102311" cy="2616334"/>
          </a:xfrm>
          <a:prstGeom prst="rect">
            <a:avLst/>
          </a:prstGeom>
        </p:spPr>
      </p:pic>
    </p:spTree>
    <p:extLst>
      <p:ext uri="{BB962C8B-B14F-4D97-AF65-F5344CB8AC3E}">
        <p14:creationId xmlns:p14="http://schemas.microsoft.com/office/powerpoint/2010/main" val="193520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16DA9-E4F8-48A6-B34A-96A8BB1F97A3}"/>
              </a:ext>
            </a:extLst>
          </p:cNvPr>
          <p:cNvSpPr>
            <a:spLocks noGrp="1"/>
          </p:cNvSpPr>
          <p:nvPr>
            <p:ph type="title"/>
          </p:nvPr>
        </p:nvSpPr>
        <p:spPr/>
        <p:txBody>
          <a:bodyPr/>
          <a:lstStyle/>
          <a:p>
            <a:r>
              <a:rPr lang="de-CH" dirty="0"/>
              <a:t>Brauchen wir «immer» sichere Prüfungen? </a:t>
            </a:r>
          </a:p>
        </p:txBody>
      </p:sp>
      <p:sp>
        <p:nvSpPr>
          <p:cNvPr id="3" name="Inhaltsplatzhalter 2">
            <a:extLst>
              <a:ext uri="{FF2B5EF4-FFF2-40B4-BE49-F238E27FC236}">
                <a16:creationId xmlns:a16="http://schemas.microsoft.com/office/drawing/2014/main" id="{E22F3D96-E843-41A2-BAE8-07141FC8F3CD}"/>
              </a:ext>
            </a:extLst>
          </p:cNvPr>
          <p:cNvSpPr>
            <a:spLocks noGrp="1"/>
          </p:cNvSpPr>
          <p:nvPr>
            <p:ph idx="1"/>
          </p:nvPr>
        </p:nvSpPr>
        <p:spPr/>
        <p:txBody>
          <a:bodyPr vert="horz" lIns="91440" tIns="45720" rIns="91440" bIns="45720" rtlCol="0" anchor="t">
            <a:noAutofit/>
          </a:bodyPr>
          <a:lstStyle/>
          <a:p>
            <a:r>
              <a:rPr lang="de-CH" dirty="0"/>
              <a:t>Wie weit haben wir das Modell, dass die Semesterprüfungen nur formativ sind und die Selektion / der Ausschluss von Betrügern erst mit der Schlussprüfung stattfindet? </a:t>
            </a:r>
          </a:p>
          <a:p>
            <a:endParaRPr lang="de-CH" dirty="0"/>
          </a:p>
          <a:p>
            <a:r>
              <a:rPr lang="de-CH" dirty="0"/>
              <a:t>Diese Frage stellte sich auch in der Corona-Home-Prüfungs-Situation immer wieder. Höre auch Philipp Wampfler, Prüfungen in </a:t>
            </a:r>
            <a:r>
              <a:rPr lang="de-CH" dirty="0" err="1"/>
              <a:t>Coronazeiten</a:t>
            </a:r>
            <a:r>
              <a:rPr lang="de-CH" dirty="0"/>
              <a:t> zu Hause. 4 Min. </a:t>
            </a:r>
            <a:r>
              <a:rPr lang="de-CH" u="sng" dirty="0">
                <a:hlinkClick r:id="rId2"/>
              </a:rPr>
              <a:t>https://youtu.be/89YyCm9dB5U</a:t>
            </a:r>
            <a:r>
              <a:rPr lang="de-CH" dirty="0"/>
              <a:t> </a:t>
            </a:r>
          </a:p>
          <a:p>
            <a:endParaRPr lang="de-CH" dirty="0"/>
          </a:p>
          <a:p>
            <a:r>
              <a:rPr lang="de-CH" dirty="0"/>
              <a:t>Wäre es nicht erstrebenswert / wichtig / vorbildlich, dass eine Master-Abschlussprüfung in Maschinenbau, in Pädagogik, in Medizin als open-Book, open-Homeoffice, </a:t>
            </a:r>
            <a:r>
              <a:rPr lang="de-CH" b="1" dirty="0"/>
              <a:t>open-Vertrauen Prüfung</a:t>
            </a:r>
            <a:r>
              <a:rPr lang="de-CH" dirty="0"/>
              <a:t> durchgeführt werden kann? </a:t>
            </a:r>
            <a:br>
              <a:rPr lang="de-CH" dirty="0"/>
            </a:br>
            <a:r>
              <a:rPr lang="de-CH" dirty="0"/>
              <a:t>Würde das nicht unsere Haltung den Lernenden gegenüber entscheidend verändern? Oder möchte ich doch lieber, dass mein Arzt auch eine streng kontrollierte, sichere Prüfung absolviert hat? </a:t>
            </a:r>
          </a:p>
          <a:p>
            <a:endParaRPr lang="de-CH" dirty="0"/>
          </a:p>
          <a:p>
            <a:r>
              <a:rPr lang="de-CH" dirty="0"/>
              <a:t>Spannende Fragen, die ich hier voranstellen und aber nicht diskutieren möchte.</a:t>
            </a:r>
            <a:endParaRPr lang="de-CH" dirty="0">
              <a:cs typeface="Arial"/>
            </a:endParaRPr>
          </a:p>
          <a:p>
            <a:r>
              <a:rPr lang="de-CH" dirty="0"/>
              <a:t>Hier geht es darum, wie wir eine «sichere Prüfungsumgebung» erstellen können. </a:t>
            </a:r>
          </a:p>
          <a:p>
            <a:endParaRPr lang="de-CH" dirty="0"/>
          </a:p>
        </p:txBody>
      </p:sp>
      <p:sp>
        <p:nvSpPr>
          <p:cNvPr id="4" name="Fußzeilenplatzhalter 3">
            <a:extLst>
              <a:ext uri="{FF2B5EF4-FFF2-40B4-BE49-F238E27FC236}">
                <a16:creationId xmlns:a16="http://schemas.microsoft.com/office/drawing/2014/main" id="{EB4C7A67-8855-451E-B92D-D156B179CD33}"/>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B22D7431-7DF3-4DDD-B3AE-1616C6DB067F}"/>
              </a:ext>
            </a:extLst>
          </p:cNvPr>
          <p:cNvSpPr>
            <a:spLocks noGrp="1"/>
          </p:cNvSpPr>
          <p:nvPr>
            <p:ph type="sldNum" sz="quarter" idx="12"/>
          </p:nvPr>
        </p:nvSpPr>
        <p:spPr/>
        <p:txBody>
          <a:bodyPr/>
          <a:lstStyle/>
          <a:p>
            <a:fld id="{442AD375-037F-43D0-B059-5172DA06796A}" type="slidenum">
              <a:rPr lang="de-CH" smtClean="0"/>
              <a:t>12</a:t>
            </a:fld>
            <a:endParaRPr lang="de-CH"/>
          </a:p>
        </p:txBody>
      </p:sp>
    </p:spTree>
    <p:extLst>
      <p:ext uri="{BB962C8B-B14F-4D97-AF65-F5344CB8AC3E}">
        <p14:creationId xmlns:p14="http://schemas.microsoft.com/office/powerpoint/2010/main" val="89749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D041C-2D5C-41A3-88B5-5D2BFE0BFEBA}"/>
              </a:ext>
            </a:extLst>
          </p:cNvPr>
          <p:cNvSpPr>
            <a:spLocks noGrp="1"/>
          </p:cNvSpPr>
          <p:nvPr>
            <p:ph type="title"/>
          </p:nvPr>
        </p:nvSpPr>
        <p:spPr/>
        <p:txBody>
          <a:bodyPr/>
          <a:lstStyle/>
          <a:p>
            <a:r>
              <a:rPr lang="de-CH" dirty="0"/>
              <a:t>DLH-Projekt</a:t>
            </a:r>
          </a:p>
        </p:txBody>
      </p:sp>
      <p:pic>
        <p:nvPicPr>
          <p:cNvPr id="6" name="Inhaltsplatzhalter 5">
            <a:extLst>
              <a:ext uri="{FF2B5EF4-FFF2-40B4-BE49-F238E27FC236}">
                <a16:creationId xmlns:a16="http://schemas.microsoft.com/office/drawing/2014/main" id="{70EEF0CA-8F8E-437E-849A-A4E45C90341A}"/>
              </a:ext>
            </a:extLst>
          </p:cNvPr>
          <p:cNvPicPr>
            <a:picLocks noGrp="1" noChangeAspect="1"/>
          </p:cNvPicPr>
          <p:nvPr>
            <p:ph idx="1"/>
          </p:nvPr>
        </p:nvPicPr>
        <p:blipFill>
          <a:blip r:embed="rId2"/>
          <a:stretch>
            <a:fillRect/>
          </a:stretch>
        </p:blipFill>
        <p:spPr>
          <a:xfrm>
            <a:off x="1669862" y="2140653"/>
            <a:ext cx="7321926" cy="3518081"/>
          </a:xfrm>
          <a:prstGeom prst="rect">
            <a:avLst/>
          </a:prstGeom>
        </p:spPr>
      </p:pic>
      <p:sp>
        <p:nvSpPr>
          <p:cNvPr id="4" name="Fußzeilenplatzhalter 3">
            <a:extLst>
              <a:ext uri="{FF2B5EF4-FFF2-40B4-BE49-F238E27FC236}">
                <a16:creationId xmlns:a16="http://schemas.microsoft.com/office/drawing/2014/main" id="{68CB5BCE-8732-4AC8-8364-8ABFB5DAA0C6}"/>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CE02D26F-0F3C-44CF-920C-829E1CE327B2}"/>
              </a:ext>
            </a:extLst>
          </p:cNvPr>
          <p:cNvSpPr>
            <a:spLocks noGrp="1"/>
          </p:cNvSpPr>
          <p:nvPr>
            <p:ph type="sldNum" sz="quarter" idx="12"/>
          </p:nvPr>
        </p:nvSpPr>
        <p:spPr/>
        <p:txBody>
          <a:bodyPr/>
          <a:lstStyle/>
          <a:p>
            <a:fld id="{442AD375-037F-43D0-B059-5172DA06796A}" type="slidenum">
              <a:rPr lang="de-CH" smtClean="0"/>
              <a:t>13</a:t>
            </a:fld>
            <a:endParaRPr lang="de-CH"/>
          </a:p>
        </p:txBody>
      </p:sp>
    </p:spTree>
    <p:extLst>
      <p:ext uri="{BB962C8B-B14F-4D97-AF65-F5344CB8AC3E}">
        <p14:creationId xmlns:p14="http://schemas.microsoft.com/office/powerpoint/2010/main" val="124649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865B7-5FBE-422B-9FA5-47F6FC2482D9}"/>
              </a:ext>
            </a:extLst>
          </p:cNvPr>
          <p:cNvSpPr>
            <a:spLocks noGrp="1"/>
          </p:cNvSpPr>
          <p:nvPr>
            <p:ph type="title"/>
          </p:nvPr>
        </p:nvSpPr>
        <p:spPr/>
        <p:txBody>
          <a:bodyPr/>
          <a:lstStyle/>
          <a:p>
            <a:r>
              <a:rPr lang="de-CH" dirty="0"/>
              <a:t>Drei Äste in unsrem Projekt</a:t>
            </a:r>
          </a:p>
        </p:txBody>
      </p:sp>
      <p:sp>
        <p:nvSpPr>
          <p:cNvPr id="3" name="Inhaltsplatzhalter 2">
            <a:extLst>
              <a:ext uri="{FF2B5EF4-FFF2-40B4-BE49-F238E27FC236}">
                <a16:creationId xmlns:a16="http://schemas.microsoft.com/office/drawing/2014/main" id="{E494C952-4C04-4330-9E59-7E90E2F2A5ED}"/>
              </a:ext>
            </a:extLst>
          </p:cNvPr>
          <p:cNvSpPr>
            <a:spLocks noGrp="1"/>
          </p:cNvSpPr>
          <p:nvPr>
            <p:ph idx="1"/>
          </p:nvPr>
        </p:nvSpPr>
        <p:spPr/>
        <p:txBody>
          <a:bodyPr/>
          <a:lstStyle/>
          <a:p>
            <a:r>
              <a:rPr lang="de-CH" dirty="0"/>
              <a:t>Das Projekt hat drei Äste: </a:t>
            </a:r>
          </a:p>
          <a:p>
            <a:br>
              <a:rPr lang="de-CH" dirty="0"/>
            </a:br>
            <a:r>
              <a:rPr lang="de-CH" dirty="0"/>
              <a:t>A) Die Deutschmatur-Prüfung 2021 im April und im Mai</a:t>
            </a:r>
            <a:br>
              <a:rPr lang="de-CH" dirty="0"/>
            </a:br>
            <a:br>
              <a:rPr lang="de-CH" dirty="0"/>
            </a:br>
            <a:endParaRPr lang="de-CH" dirty="0"/>
          </a:p>
          <a:p>
            <a:r>
              <a:rPr lang="de-CH" dirty="0"/>
              <a:t>B) Die Einführung einer BYOD Prüfungsumgebung auf das Schuljahr 21/22</a:t>
            </a:r>
          </a:p>
          <a:p>
            <a:br>
              <a:rPr lang="de-CH" dirty="0"/>
            </a:br>
            <a:br>
              <a:rPr lang="de-CH" dirty="0"/>
            </a:br>
            <a:r>
              <a:rPr lang="de-CH" dirty="0"/>
              <a:t>C) Ein Angebot an andere Schulen im Kanton zur Zusammenarbeit bei der Nutzung einer BYOD-Prüfungsumgebung.</a:t>
            </a:r>
          </a:p>
          <a:p>
            <a:endParaRPr lang="de-CH" dirty="0"/>
          </a:p>
          <a:p>
            <a:endParaRPr lang="de-CH" dirty="0"/>
          </a:p>
          <a:p>
            <a:endParaRPr lang="de-CH" dirty="0"/>
          </a:p>
        </p:txBody>
      </p:sp>
      <p:sp>
        <p:nvSpPr>
          <p:cNvPr id="4" name="Fußzeilenplatzhalter 3">
            <a:extLst>
              <a:ext uri="{FF2B5EF4-FFF2-40B4-BE49-F238E27FC236}">
                <a16:creationId xmlns:a16="http://schemas.microsoft.com/office/drawing/2014/main" id="{A41FD7FC-BD37-4966-AA4E-BA6A2F33985A}"/>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27F84C1B-9C4D-4198-925C-5A6C98D3DE09}"/>
              </a:ext>
            </a:extLst>
          </p:cNvPr>
          <p:cNvSpPr>
            <a:spLocks noGrp="1"/>
          </p:cNvSpPr>
          <p:nvPr>
            <p:ph type="sldNum" sz="quarter" idx="12"/>
          </p:nvPr>
        </p:nvSpPr>
        <p:spPr/>
        <p:txBody>
          <a:bodyPr/>
          <a:lstStyle/>
          <a:p>
            <a:fld id="{442AD375-037F-43D0-B059-5172DA06796A}" type="slidenum">
              <a:rPr lang="de-CH" smtClean="0"/>
              <a:t>14</a:t>
            </a:fld>
            <a:endParaRPr lang="de-CH"/>
          </a:p>
        </p:txBody>
      </p:sp>
    </p:spTree>
    <p:extLst>
      <p:ext uri="{BB962C8B-B14F-4D97-AF65-F5344CB8AC3E}">
        <p14:creationId xmlns:p14="http://schemas.microsoft.com/office/powerpoint/2010/main" val="45889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0A080-5BC7-4F3D-835F-D6B0F0F399C0}"/>
              </a:ext>
            </a:extLst>
          </p:cNvPr>
          <p:cNvSpPr>
            <a:spLocks noGrp="1"/>
          </p:cNvSpPr>
          <p:nvPr>
            <p:ph type="title"/>
          </p:nvPr>
        </p:nvSpPr>
        <p:spPr/>
        <p:txBody>
          <a:bodyPr/>
          <a:lstStyle/>
          <a:p>
            <a:r>
              <a:rPr lang="de-CH" dirty="0"/>
              <a:t>Projekt-Team</a:t>
            </a:r>
          </a:p>
        </p:txBody>
      </p:sp>
      <p:sp>
        <p:nvSpPr>
          <p:cNvPr id="3" name="Inhaltsplatzhalter 2">
            <a:extLst>
              <a:ext uri="{FF2B5EF4-FFF2-40B4-BE49-F238E27FC236}">
                <a16:creationId xmlns:a16="http://schemas.microsoft.com/office/drawing/2014/main" id="{E71AF1D9-4266-4B21-A8A6-2FC3EDF1F4F2}"/>
              </a:ext>
            </a:extLst>
          </p:cNvPr>
          <p:cNvSpPr>
            <a:spLocks noGrp="1"/>
          </p:cNvSpPr>
          <p:nvPr>
            <p:ph idx="1"/>
          </p:nvPr>
        </p:nvSpPr>
        <p:spPr/>
        <p:txBody>
          <a:bodyPr vert="horz" lIns="91440" tIns="45720" rIns="91440" bIns="45720" rtlCol="0" anchor="t">
            <a:noAutofit/>
          </a:bodyPr>
          <a:lstStyle/>
          <a:p>
            <a:pPr lvl="0">
              <a:lnSpc>
                <a:spcPct val="150000"/>
              </a:lnSpc>
            </a:pPr>
            <a:r>
              <a:rPr lang="de-CH" dirty="0"/>
              <a:t>Stefanie Wick (BMS BBW Deutsch): Ist schon am Testen für den Maturaufsatz 2021</a:t>
            </a:r>
          </a:p>
          <a:p>
            <a:pPr lvl="0">
              <a:lnSpc>
                <a:spcPct val="150000"/>
              </a:lnSpc>
            </a:pPr>
            <a:r>
              <a:rPr lang="de-CH" dirty="0"/>
              <a:t>Christof Glaus (BBW Abt 3) Mit </a:t>
            </a:r>
            <a:r>
              <a:rPr lang="de-CH" dirty="0" err="1"/>
              <a:t>Picts</a:t>
            </a:r>
            <a:r>
              <a:rPr lang="de-CH" dirty="0"/>
              <a:t>-Erfahrung Kontakt zur </a:t>
            </a:r>
            <a:r>
              <a:rPr lang="de-CH" dirty="0" err="1"/>
              <a:t>Wülflingerstrasse</a:t>
            </a:r>
            <a:endParaRPr lang="de-CH" dirty="0"/>
          </a:p>
          <a:p>
            <a:pPr lvl="0">
              <a:lnSpc>
                <a:spcPct val="150000"/>
              </a:lnSpc>
            </a:pPr>
            <a:r>
              <a:rPr lang="de-CH" dirty="0"/>
              <a:t>Bernhard Thurnherr (BBW Abt. Maschinenbau) Mit viel Projekterfahrung</a:t>
            </a:r>
            <a:endParaRPr lang="de-CH" dirty="0">
              <a:cs typeface="Arial"/>
            </a:endParaRPr>
          </a:p>
          <a:p>
            <a:pPr lvl="0">
              <a:lnSpc>
                <a:spcPct val="150000"/>
              </a:lnSpc>
            </a:pPr>
            <a:r>
              <a:rPr lang="de-CH" dirty="0"/>
              <a:t>Philipp </a:t>
            </a:r>
            <a:r>
              <a:rPr lang="de-CH" dirty="0" err="1"/>
              <a:t>Gressy</a:t>
            </a:r>
            <a:r>
              <a:rPr lang="de-CH" dirty="0"/>
              <a:t> (BBW Mathematik) zur Unterstützung und zum Testen in Klassen</a:t>
            </a:r>
            <a:endParaRPr lang="de-CH" dirty="0">
              <a:cs typeface="Arial"/>
            </a:endParaRPr>
          </a:p>
          <a:p>
            <a:pPr lvl="0">
              <a:lnSpc>
                <a:spcPct val="150000"/>
              </a:lnSpc>
            </a:pPr>
            <a:r>
              <a:rPr lang="de-CH" dirty="0"/>
              <a:t>Thomas </a:t>
            </a:r>
            <a:r>
              <a:rPr lang="de-CH" dirty="0" err="1"/>
              <a:t>Kollbrunner</a:t>
            </a:r>
            <a:r>
              <a:rPr lang="de-CH" dirty="0"/>
              <a:t> (BBW Chemie) Setzt den SEB (Safe </a:t>
            </a:r>
            <a:r>
              <a:rPr lang="de-CH" dirty="0" err="1"/>
              <a:t>Exam</a:t>
            </a:r>
            <a:r>
              <a:rPr lang="de-CH" dirty="0"/>
              <a:t> Browser) ein</a:t>
            </a:r>
            <a:endParaRPr lang="de-CH" dirty="0">
              <a:cs typeface="Arial"/>
            </a:endParaRPr>
          </a:p>
          <a:p>
            <a:pPr lvl="0">
              <a:lnSpc>
                <a:spcPct val="150000"/>
              </a:lnSpc>
            </a:pPr>
            <a:r>
              <a:rPr lang="de-CH" dirty="0"/>
              <a:t>Christian </a:t>
            </a:r>
            <a:r>
              <a:rPr lang="de-CH" dirty="0" err="1"/>
              <a:t>Roduner</a:t>
            </a:r>
            <a:r>
              <a:rPr lang="de-CH" dirty="0"/>
              <a:t> (BBW Wirtschaft) Hat am meisten Erfahrungen mit </a:t>
            </a:r>
            <a:r>
              <a:rPr lang="de-CH" dirty="0" err="1"/>
              <a:t>Olat</a:t>
            </a:r>
            <a:r>
              <a:rPr lang="de-CH" dirty="0"/>
              <a:t>-Tests</a:t>
            </a:r>
            <a:endParaRPr lang="de-CH" dirty="0">
              <a:cs typeface="Arial"/>
            </a:endParaRPr>
          </a:p>
          <a:p>
            <a:pPr lvl="0">
              <a:lnSpc>
                <a:spcPct val="150000"/>
              </a:lnSpc>
            </a:pPr>
            <a:r>
              <a:rPr lang="de-CH" dirty="0"/>
              <a:t>Christian </a:t>
            </a:r>
            <a:r>
              <a:rPr lang="de-CH" dirty="0" err="1"/>
              <a:t>Hersberger</a:t>
            </a:r>
            <a:r>
              <a:rPr lang="de-CH" dirty="0"/>
              <a:t> (BBW Mathematik) Verhandlungen mit TI-Instruments</a:t>
            </a:r>
          </a:p>
          <a:p>
            <a:pPr lvl="0">
              <a:lnSpc>
                <a:spcPct val="150000"/>
              </a:lnSpc>
            </a:pPr>
            <a:r>
              <a:rPr lang="de-CH" dirty="0"/>
              <a:t>Jose Osuna (BBW Mathematik) Vertreter der Informatik-Planungsgruppe</a:t>
            </a:r>
          </a:p>
          <a:p>
            <a:pPr lvl="0">
              <a:lnSpc>
                <a:spcPct val="150000"/>
              </a:lnSpc>
            </a:pPr>
            <a:r>
              <a:rPr lang="de-CH" dirty="0"/>
              <a:t>Eveline Eisenring (BMZ Physik) Austausch mit BMZ</a:t>
            </a:r>
          </a:p>
          <a:p>
            <a:pPr lvl="0">
              <a:lnSpc>
                <a:spcPct val="150000"/>
              </a:lnSpc>
            </a:pPr>
            <a:r>
              <a:rPr lang="de-CH" dirty="0"/>
              <a:t>Gregor Ebner (BZU, TBZ) Austausch mit den beiden Schulen</a:t>
            </a:r>
          </a:p>
          <a:p>
            <a:endParaRPr lang="de-CH" dirty="0"/>
          </a:p>
        </p:txBody>
      </p:sp>
      <p:sp>
        <p:nvSpPr>
          <p:cNvPr id="4" name="Fußzeilenplatzhalter 3">
            <a:extLst>
              <a:ext uri="{FF2B5EF4-FFF2-40B4-BE49-F238E27FC236}">
                <a16:creationId xmlns:a16="http://schemas.microsoft.com/office/drawing/2014/main" id="{829E1B3B-8F2A-4515-9074-9F20C5D2C9D5}"/>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3B8B8086-E09E-4A17-B81C-C3D38A8D980C}"/>
              </a:ext>
            </a:extLst>
          </p:cNvPr>
          <p:cNvSpPr>
            <a:spLocks noGrp="1"/>
          </p:cNvSpPr>
          <p:nvPr>
            <p:ph type="sldNum" sz="quarter" idx="12"/>
          </p:nvPr>
        </p:nvSpPr>
        <p:spPr/>
        <p:txBody>
          <a:bodyPr/>
          <a:lstStyle/>
          <a:p>
            <a:fld id="{442AD375-037F-43D0-B059-5172DA06796A}" type="slidenum">
              <a:rPr lang="de-CH" smtClean="0"/>
              <a:t>15</a:t>
            </a:fld>
            <a:endParaRPr lang="de-CH"/>
          </a:p>
        </p:txBody>
      </p:sp>
    </p:spTree>
    <p:extLst>
      <p:ext uri="{BB962C8B-B14F-4D97-AF65-F5344CB8AC3E}">
        <p14:creationId xmlns:p14="http://schemas.microsoft.com/office/powerpoint/2010/main" val="137260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7DCF3-B656-49D3-924D-8986F1B1C09E}"/>
              </a:ext>
            </a:extLst>
          </p:cNvPr>
          <p:cNvSpPr>
            <a:spLocks noGrp="1"/>
          </p:cNvSpPr>
          <p:nvPr>
            <p:ph type="title"/>
          </p:nvPr>
        </p:nvSpPr>
        <p:spPr/>
        <p:txBody>
          <a:bodyPr/>
          <a:lstStyle/>
          <a:p>
            <a:r>
              <a:rPr lang="de-CH" dirty="0"/>
              <a:t>Unsere </a:t>
            </a:r>
            <a:r>
              <a:rPr lang="de-CH" dirty="0" err="1"/>
              <a:t>Requirements</a:t>
            </a:r>
            <a:endParaRPr lang="de-CH" dirty="0"/>
          </a:p>
        </p:txBody>
      </p:sp>
      <p:sp>
        <p:nvSpPr>
          <p:cNvPr id="3" name="Inhaltsplatzhalter 2">
            <a:extLst>
              <a:ext uri="{FF2B5EF4-FFF2-40B4-BE49-F238E27FC236}">
                <a16:creationId xmlns:a16="http://schemas.microsoft.com/office/drawing/2014/main" id="{678264F9-9288-46BC-9DC7-4E901D3730CA}"/>
              </a:ext>
            </a:extLst>
          </p:cNvPr>
          <p:cNvSpPr>
            <a:spLocks noGrp="1"/>
          </p:cNvSpPr>
          <p:nvPr>
            <p:ph idx="1"/>
          </p:nvPr>
        </p:nvSpPr>
        <p:spPr/>
        <p:txBody>
          <a:bodyPr/>
          <a:lstStyle/>
          <a:p>
            <a:pPr marL="457200" lvl="0" indent="-457200">
              <a:buFont typeface="+mj-lt"/>
              <a:buAutoNum type="arabicPeriod"/>
            </a:pPr>
            <a:r>
              <a:rPr lang="de-CH" dirty="0"/>
              <a:t>Die Prüfung findet im Schulhaus unter Aufsicht statt.</a:t>
            </a:r>
            <a:br>
              <a:rPr lang="de-CH" dirty="0"/>
            </a:br>
            <a:endParaRPr lang="de-CH" dirty="0"/>
          </a:p>
          <a:p>
            <a:pPr marL="457200" lvl="0" indent="-457200">
              <a:buFont typeface="+mj-lt"/>
              <a:buAutoNum type="arabicPeriod"/>
            </a:pPr>
            <a:r>
              <a:rPr lang="de-CH" dirty="0"/>
              <a:t>Die Lernenden schreiben die Prüfung auf BYOD.</a:t>
            </a:r>
            <a:br>
              <a:rPr lang="de-CH" dirty="0"/>
            </a:br>
            <a:endParaRPr lang="de-CH" dirty="0"/>
          </a:p>
          <a:p>
            <a:pPr marL="457200" lvl="0" indent="-457200">
              <a:buFont typeface="+mj-lt"/>
              <a:buAutoNum type="arabicPeriod"/>
            </a:pPr>
            <a:r>
              <a:rPr lang="de-CH" dirty="0"/>
              <a:t>Nach einer Einführung können die LP und die Lernenden die Umgebung selbständig nutzen.</a:t>
            </a:r>
            <a:br>
              <a:rPr lang="de-CH" dirty="0"/>
            </a:br>
            <a:endParaRPr lang="de-CH" dirty="0"/>
          </a:p>
          <a:p>
            <a:pPr marL="457200" lvl="0" indent="-457200">
              <a:buFont typeface="+mj-lt"/>
              <a:buAutoNum type="arabicPeriod"/>
            </a:pPr>
            <a:r>
              <a:rPr lang="de-CH" dirty="0"/>
              <a:t>Ein definierter Zugang aufs Internet (Olat, leo.org,…) ist möglich. Eine Kommunikation unter den Lernenden ist nicht möglich. </a:t>
            </a:r>
            <a:br>
              <a:rPr lang="de-CH" dirty="0"/>
            </a:br>
            <a:endParaRPr lang="de-CH" dirty="0"/>
          </a:p>
          <a:p>
            <a:pPr marL="457200" lvl="0" indent="-457200">
              <a:buFont typeface="+mj-lt"/>
              <a:buAutoNum type="arabicPeriod"/>
            </a:pPr>
            <a:r>
              <a:rPr lang="de-CH" dirty="0"/>
              <a:t>Allenfalls kann auf definierte lokale Ressourcen (E-Books, Software, Lizenzen, ) zugegriffen werden. </a:t>
            </a:r>
            <a:br>
              <a:rPr lang="de-CH" dirty="0"/>
            </a:br>
            <a:br>
              <a:rPr lang="de-CH" dirty="0"/>
            </a:br>
            <a:br>
              <a:rPr lang="de-CH" dirty="0"/>
            </a:br>
            <a:r>
              <a:rPr lang="de-CH" dirty="0"/>
              <a:t>Abgesegnet von der Schulleitung der BBW im März 2021</a:t>
            </a:r>
          </a:p>
          <a:p>
            <a:endParaRPr lang="de-CH" dirty="0"/>
          </a:p>
        </p:txBody>
      </p:sp>
      <p:sp>
        <p:nvSpPr>
          <p:cNvPr id="4" name="Fußzeilenplatzhalter 3">
            <a:extLst>
              <a:ext uri="{FF2B5EF4-FFF2-40B4-BE49-F238E27FC236}">
                <a16:creationId xmlns:a16="http://schemas.microsoft.com/office/drawing/2014/main" id="{208FB995-A7CF-4CD7-96C4-E18730E607EE}"/>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2DCD2049-D88A-4CC6-A5D2-44DC621B798D}"/>
              </a:ext>
            </a:extLst>
          </p:cNvPr>
          <p:cNvSpPr>
            <a:spLocks noGrp="1"/>
          </p:cNvSpPr>
          <p:nvPr>
            <p:ph type="sldNum" sz="quarter" idx="12"/>
          </p:nvPr>
        </p:nvSpPr>
        <p:spPr/>
        <p:txBody>
          <a:bodyPr/>
          <a:lstStyle/>
          <a:p>
            <a:fld id="{442AD375-037F-43D0-B059-5172DA06796A}" type="slidenum">
              <a:rPr lang="de-CH" smtClean="0"/>
              <a:t>16</a:t>
            </a:fld>
            <a:endParaRPr lang="de-CH"/>
          </a:p>
        </p:txBody>
      </p:sp>
    </p:spTree>
    <p:extLst>
      <p:ext uri="{BB962C8B-B14F-4D97-AF65-F5344CB8AC3E}">
        <p14:creationId xmlns:p14="http://schemas.microsoft.com/office/powerpoint/2010/main" val="367555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CBEEB-9E65-40A0-A0C6-91FA76403DF7}"/>
              </a:ext>
            </a:extLst>
          </p:cNvPr>
          <p:cNvSpPr>
            <a:spLocks noGrp="1"/>
          </p:cNvSpPr>
          <p:nvPr>
            <p:ph type="title"/>
          </p:nvPr>
        </p:nvSpPr>
        <p:spPr/>
        <p:txBody>
          <a:bodyPr/>
          <a:lstStyle/>
          <a:p>
            <a:r>
              <a:rPr lang="de-CH" dirty="0"/>
              <a:t>Umsetzung: Lernstick und SEB</a:t>
            </a:r>
          </a:p>
        </p:txBody>
      </p:sp>
      <p:pic>
        <p:nvPicPr>
          <p:cNvPr id="6" name="Inhaltsplatzhalter 5">
            <a:extLst>
              <a:ext uri="{FF2B5EF4-FFF2-40B4-BE49-F238E27FC236}">
                <a16:creationId xmlns:a16="http://schemas.microsoft.com/office/drawing/2014/main" id="{D9E703CA-1D75-417D-BDBE-A21A37550BD8}"/>
              </a:ext>
            </a:extLst>
          </p:cNvPr>
          <p:cNvPicPr>
            <a:picLocks noGrp="1" noChangeAspect="1"/>
          </p:cNvPicPr>
          <p:nvPr>
            <p:ph idx="1"/>
          </p:nvPr>
        </p:nvPicPr>
        <p:blipFill>
          <a:blip r:embed="rId2"/>
          <a:stretch>
            <a:fillRect/>
          </a:stretch>
        </p:blipFill>
        <p:spPr>
          <a:xfrm>
            <a:off x="521370" y="1307306"/>
            <a:ext cx="5109896" cy="4945062"/>
          </a:xfrm>
          <a:prstGeom prst="rect">
            <a:avLst/>
          </a:prstGeom>
        </p:spPr>
      </p:pic>
      <p:sp>
        <p:nvSpPr>
          <p:cNvPr id="4" name="Fußzeilenplatzhalter 3">
            <a:extLst>
              <a:ext uri="{FF2B5EF4-FFF2-40B4-BE49-F238E27FC236}">
                <a16:creationId xmlns:a16="http://schemas.microsoft.com/office/drawing/2014/main" id="{06FE994F-C8C6-4397-88CF-47C5E8D54EC1}"/>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F3ED9EA0-F120-421F-BD49-1D01A3265C8B}"/>
              </a:ext>
            </a:extLst>
          </p:cNvPr>
          <p:cNvSpPr>
            <a:spLocks noGrp="1"/>
          </p:cNvSpPr>
          <p:nvPr>
            <p:ph type="sldNum" sz="quarter" idx="12"/>
          </p:nvPr>
        </p:nvSpPr>
        <p:spPr/>
        <p:txBody>
          <a:bodyPr/>
          <a:lstStyle/>
          <a:p>
            <a:fld id="{442AD375-037F-43D0-B059-5172DA06796A}" type="slidenum">
              <a:rPr lang="de-CH" smtClean="0"/>
              <a:t>17</a:t>
            </a:fld>
            <a:endParaRPr lang="de-CH"/>
          </a:p>
        </p:txBody>
      </p:sp>
      <p:pic>
        <p:nvPicPr>
          <p:cNvPr id="7" name="Grafik 6">
            <a:extLst>
              <a:ext uri="{FF2B5EF4-FFF2-40B4-BE49-F238E27FC236}">
                <a16:creationId xmlns:a16="http://schemas.microsoft.com/office/drawing/2014/main" id="{00821D46-AF80-401D-BBBD-BACBA3A49197}"/>
              </a:ext>
            </a:extLst>
          </p:cNvPr>
          <p:cNvPicPr>
            <a:picLocks noChangeAspect="1"/>
          </p:cNvPicPr>
          <p:nvPr/>
        </p:nvPicPr>
        <p:blipFill>
          <a:blip r:embed="rId3"/>
          <a:stretch>
            <a:fillRect/>
          </a:stretch>
        </p:blipFill>
        <p:spPr>
          <a:xfrm>
            <a:off x="6263071" y="702155"/>
            <a:ext cx="4115079" cy="1503376"/>
          </a:xfrm>
          <a:prstGeom prst="rect">
            <a:avLst/>
          </a:prstGeom>
        </p:spPr>
      </p:pic>
      <p:pic>
        <p:nvPicPr>
          <p:cNvPr id="8" name="Grafik 7">
            <a:extLst>
              <a:ext uri="{FF2B5EF4-FFF2-40B4-BE49-F238E27FC236}">
                <a16:creationId xmlns:a16="http://schemas.microsoft.com/office/drawing/2014/main" id="{BA33727D-0AE5-4CD8-BAB4-F3EB73A1564E}"/>
              </a:ext>
            </a:extLst>
          </p:cNvPr>
          <p:cNvPicPr>
            <a:picLocks noChangeAspect="1"/>
          </p:cNvPicPr>
          <p:nvPr/>
        </p:nvPicPr>
        <p:blipFill>
          <a:blip r:embed="rId4"/>
          <a:stretch>
            <a:fillRect/>
          </a:stretch>
        </p:blipFill>
        <p:spPr>
          <a:xfrm>
            <a:off x="6378711" y="2205531"/>
            <a:ext cx="1930499" cy="1270065"/>
          </a:xfrm>
          <a:prstGeom prst="rect">
            <a:avLst/>
          </a:prstGeom>
        </p:spPr>
      </p:pic>
      <p:pic>
        <p:nvPicPr>
          <p:cNvPr id="9" name="Grafik 8">
            <a:extLst>
              <a:ext uri="{FF2B5EF4-FFF2-40B4-BE49-F238E27FC236}">
                <a16:creationId xmlns:a16="http://schemas.microsoft.com/office/drawing/2014/main" id="{6EC41116-C20D-431A-87B2-54435AF5A876}"/>
              </a:ext>
            </a:extLst>
          </p:cNvPr>
          <p:cNvPicPr>
            <a:picLocks noChangeAspect="1"/>
          </p:cNvPicPr>
          <p:nvPr/>
        </p:nvPicPr>
        <p:blipFill>
          <a:blip r:embed="rId5"/>
          <a:stretch>
            <a:fillRect/>
          </a:stretch>
        </p:blipFill>
        <p:spPr>
          <a:xfrm>
            <a:off x="6498034" y="3043826"/>
            <a:ext cx="1714588" cy="330217"/>
          </a:xfrm>
          <a:prstGeom prst="rect">
            <a:avLst/>
          </a:prstGeom>
        </p:spPr>
      </p:pic>
      <p:pic>
        <p:nvPicPr>
          <p:cNvPr id="12" name="Grafik 11">
            <a:extLst>
              <a:ext uri="{FF2B5EF4-FFF2-40B4-BE49-F238E27FC236}">
                <a16:creationId xmlns:a16="http://schemas.microsoft.com/office/drawing/2014/main" id="{F0550FE6-4DE3-4BC7-9546-54BA1C4DE51E}"/>
              </a:ext>
            </a:extLst>
          </p:cNvPr>
          <p:cNvPicPr>
            <a:picLocks noChangeAspect="1"/>
          </p:cNvPicPr>
          <p:nvPr/>
        </p:nvPicPr>
        <p:blipFill>
          <a:blip r:embed="rId6"/>
          <a:stretch>
            <a:fillRect/>
          </a:stretch>
        </p:blipFill>
        <p:spPr>
          <a:xfrm>
            <a:off x="6498034" y="3401599"/>
            <a:ext cx="1911448" cy="1206562"/>
          </a:xfrm>
          <a:prstGeom prst="rect">
            <a:avLst/>
          </a:prstGeom>
        </p:spPr>
      </p:pic>
    </p:spTree>
    <p:extLst>
      <p:ext uri="{BB962C8B-B14F-4D97-AF65-F5344CB8AC3E}">
        <p14:creationId xmlns:p14="http://schemas.microsoft.com/office/powerpoint/2010/main" val="284977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224EB-1AA7-41A6-8CF5-0B5158ABEC18}"/>
              </a:ext>
            </a:extLst>
          </p:cNvPr>
          <p:cNvSpPr>
            <a:spLocks noGrp="1"/>
          </p:cNvSpPr>
          <p:nvPr>
            <p:ph type="title"/>
          </p:nvPr>
        </p:nvSpPr>
        <p:spPr/>
        <p:txBody>
          <a:bodyPr/>
          <a:lstStyle/>
          <a:p>
            <a:r>
              <a:rPr lang="de-CH" dirty="0"/>
              <a:t>Prüfungsstick oder SEB</a:t>
            </a:r>
          </a:p>
        </p:txBody>
      </p:sp>
      <p:sp>
        <p:nvSpPr>
          <p:cNvPr id="4" name="Fußzeilenplatzhalter 3">
            <a:extLst>
              <a:ext uri="{FF2B5EF4-FFF2-40B4-BE49-F238E27FC236}">
                <a16:creationId xmlns:a16="http://schemas.microsoft.com/office/drawing/2014/main" id="{C978A786-7C1D-4B73-A8D5-7C43DA6A5999}"/>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B674A513-6E5C-46EC-AC75-6231B705AE58}"/>
              </a:ext>
            </a:extLst>
          </p:cNvPr>
          <p:cNvSpPr>
            <a:spLocks noGrp="1"/>
          </p:cNvSpPr>
          <p:nvPr>
            <p:ph type="sldNum" sz="quarter" idx="12"/>
          </p:nvPr>
        </p:nvSpPr>
        <p:spPr/>
        <p:txBody>
          <a:bodyPr/>
          <a:lstStyle/>
          <a:p>
            <a:fld id="{442AD375-037F-43D0-B059-5172DA06796A}" type="slidenum">
              <a:rPr lang="de-CH" smtClean="0"/>
              <a:t>18</a:t>
            </a:fld>
            <a:endParaRPr lang="de-CH"/>
          </a:p>
        </p:txBody>
      </p:sp>
      <p:graphicFrame>
        <p:nvGraphicFramePr>
          <p:cNvPr id="9" name="Inhaltsplatzhalter 8">
            <a:extLst>
              <a:ext uri="{FF2B5EF4-FFF2-40B4-BE49-F238E27FC236}">
                <a16:creationId xmlns:a16="http://schemas.microsoft.com/office/drawing/2014/main" id="{C2845035-B1D6-43B0-8B35-5DD85A4FB403}"/>
              </a:ext>
            </a:extLst>
          </p:cNvPr>
          <p:cNvGraphicFramePr>
            <a:graphicFrameLocks noGrp="1"/>
          </p:cNvGraphicFramePr>
          <p:nvPr>
            <p:ph idx="1"/>
            <p:extLst>
              <p:ext uri="{D42A27DB-BD31-4B8C-83A1-F6EECF244321}">
                <p14:modId xmlns:p14="http://schemas.microsoft.com/office/powerpoint/2010/main" val="1030245803"/>
              </p:ext>
            </p:extLst>
          </p:nvPr>
        </p:nvGraphicFramePr>
        <p:xfrm>
          <a:off x="377354" y="1115541"/>
          <a:ext cx="9865095" cy="5417658"/>
        </p:xfrm>
        <a:graphic>
          <a:graphicData uri="http://schemas.openxmlformats.org/drawingml/2006/table">
            <a:tbl>
              <a:tblPr firstRow="1" firstCol="1" bandRow="1">
                <a:tableStyleId>{5C22544A-7EE6-4342-B048-85BDC9FD1C3A}</a:tableStyleId>
              </a:tblPr>
              <a:tblGrid>
                <a:gridCol w="2238662">
                  <a:extLst>
                    <a:ext uri="{9D8B030D-6E8A-4147-A177-3AD203B41FA5}">
                      <a16:colId xmlns:a16="http://schemas.microsoft.com/office/drawing/2014/main" val="718628266"/>
                    </a:ext>
                  </a:extLst>
                </a:gridCol>
                <a:gridCol w="3737786">
                  <a:extLst>
                    <a:ext uri="{9D8B030D-6E8A-4147-A177-3AD203B41FA5}">
                      <a16:colId xmlns:a16="http://schemas.microsoft.com/office/drawing/2014/main" val="3086579095"/>
                    </a:ext>
                  </a:extLst>
                </a:gridCol>
                <a:gridCol w="3888647">
                  <a:extLst>
                    <a:ext uri="{9D8B030D-6E8A-4147-A177-3AD203B41FA5}">
                      <a16:colId xmlns:a16="http://schemas.microsoft.com/office/drawing/2014/main" val="1685746570"/>
                    </a:ext>
                  </a:extLst>
                </a:gridCol>
              </a:tblGrid>
              <a:tr h="193682">
                <a:tc>
                  <a:txBody>
                    <a:bodyPr/>
                    <a:lstStyle/>
                    <a:p>
                      <a:pPr>
                        <a:lnSpc>
                          <a:spcPct val="107000"/>
                        </a:lnSpc>
                        <a:spcAft>
                          <a:spcPts val="0"/>
                        </a:spcAft>
                      </a:pPr>
                      <a:r>
                        <a:rPr lang="de-CH" sz="1400">
                          <a:effectLst/>
                        </a:rPr>
                        <a:t> </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a:effectLst/>
                        </a:rPr>
                        <a:t>Prüfungsstick</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a:effectLst/>
                        </a:rPr>
                        <a:t>SEB</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7263403"/>
                  </a:ext>
                </a:extLst>
              </a:tr>
              <a:tr h="791323">
                <a:tc>
                  <a:txBody>
                    <a:bodyPr/>
                    <a:lstStyle/>
                    <a:p>
                      <a:pPr>
                        <a:lnSpc>
                          <a:spcPct val="107000"/>
                        </a:lnSpc>
                        <a:spcAft>
                          <a:spcPts val="0"/>
                        </a:spcAft>
                      </a:pPr>
                      <a:r>
                        <a:rPr lang="de-CH" sz="1400">
                          <a:effectLst/>
                        </a:rPr>
                        <a:t>Design</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a:effectLst/>
                        </a:rPr>
                        <a:t>Für BYOD entwickelt, vollständige Kontrolle des Systems durch die Schule. Abgabe des Sticks durch die Schule am Prüfungstag.</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a:effectLst/>
                        </a:rPr>
                        <a:t>Ein Software-Layer auf dem Betriebssystem der BYOD Hardware.</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4359092"/>
                  </a:ext>
                </a:extLst>
              </a:tr>
              <a:tr h="1621210">
                <a:tc>
                  <a:txBody>
                    <a:bodyPr/>
                    <a:lstStyle/>
                    <a:p>
                      <a:pPr>
                        <a:lnSpc>
                          <a:spcPct val="107000"/>
                        </a:lnSpc>
                        <a:spcAft>
                          <a:spcPts val="0"/>
                        </a:spcAft>
                      </a:pPr>
                      <a:r>
                        <a:rPr lang="de-CH" sz="1400">
                          <a:effectLst/>
                        </a:rPr>
                        <a:t>Aufwand</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dirty="0">
                          <a:effectLst/>
                        </a:rPr>
                        <a:t>Ein Stick pro Prüfungskandidat.</a:t>
                      </a:r>
                    </a:p>
                    <a:p>
                      <a:pPr>
                        <a:lnSpc>
                          <a:spcPct val="107000"/>
                        </a:lnSpc>
                        <a:spcAft>
                          <a:spcPts val="0"/>
                        </a:spcAft>
                      </a:pPr>
                      <a:r>
                        <a:rPr lang="de-CH" sz="1400" dirty="0">
                          <a:effectLst/>
                        </a:rPr>
                        <a:t>Kandidaten müssen Linux-Stick von ihrem Gerät starte können. </a:t>
                      </a:r>
                    </a:p>
                    <a:p>
                      <a:pPr>
                        <a:lnSpc>
                          <a:spcPct val="107000"/>
                        </a:lnSpc>
                        <a:spcAft>
                          <a:spcPts val="0"/>
                        </a:spcAft>
                      </a:pPr>
                      <a:r>
                        <a:rPr lang="de-CH" sz="1400" dirty="0">
                          <a:effectLst/>
                        </a:rPr>
                        <a:t>BYOD Hardware muss Linux-Unterstützt sein.</a:t>
                      </a:r>
                    </a:p>
                    <a:p>
                      <a:pPr>
                        <a:lnSpc>
                          <a:spcPct val="107000"/>
                        </a:lnSpc>
                        <a:spcAft>
                          <a:spcPts val="0"/>
                        </a:spcAft>
                      </a:pPr>
                      <a:r>
                        <a:rPr lang="de-CH" sz="1400" dirty="0">
                          <a:effectLst/>
                        </a:rPr>
                        <a:t>Schule (in Zusammenarbeit mit Lernstick.ch) erstellt Master-Stick und Kopien davon. </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dirty="0">
                          <a:effectLst/>
                        </a:rPr>
                        <a:t>Kandidat muss Software SEB installieren. (Wie Office und andere Software.)</a:t>
                      </a:r>
                    </a:p>
                    <a:p>
                      <a:pPr>
                        <a:lnSpc>
                          <a:spcPct val="107000"/>
                        </a:lnSpc>
                        <a:spcAft>
                          <a:spcPts val="0"/>
                        </a:spcAft>
                      </a:pPr>
                      <a:r>
                        <a:rPr lang="de-CH" sz="1400" dirty="0">
                          <a:effectLst/>
                        </a:rPr>
                        <a:t>Schule erstellt </a:t>
                      </a:r>
                      <a:r>
                        <a:rPr lang="de-CH" sz="1400" dirty="0" err="1">
                          <a:effectLst/>
                        </a:rPr>
                        <a:t>config</a:t>
                      </a:r>
                      <a:r>
                        <a:rPr lang="de-CH" sz="1400" dirty="0">
                          <a:effectLst/>
                        </a:rPr>
                        <a:t>-File. </a:t>
                      </a:r>
                    </a:p>
                    <a:p>
                      <a:pPr>
                        <a:lnSpc>
                          <a:spcPct val="107000"/>
                        </a:lnSpc>
                        <a:spcAft>
                          <a:spcPts val="0"/>
                        </a:spcAft>
                      </a:pPr>
                      <a:r>
                        <a:rPr lang="de-CH" sz="1400" dirty="0">
                          <a:effectLst/>
                        </a:rPr>
                        <a:t>LMS kontrolliert den Einsatz des passenden </a:t>
                      </a:r>
                      <a:r>
                        <a:rPr lang="de-CH" sz="1400" dirty="0" err="1">
                          <a:effectLst/>
                        </a:rPr>
                        <a:t>Config</a:t>
                      </a:r>
                      <a:r>
                        <a:rPr lang="de-CH" sz="1400" dirty="0">
                          <a:effectLst/>
                        </a:rPr>
                        <a:t> Files. </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2808714"/>
                  </a:ext>
                </a:extLst>
              </a:tr>
              <a:tr h="1009413">
                <a:tc>
                  <a:txBody>
                    <a:bodyPr/>
                    <a:lstStyle/>
                    <a:p>
                      <a:pPr>
                        <a:lnSpc>
                          <a:spcPct val="107000"/>
                        </a:lnSpc>
                        <a:spcAft>
                          <a:spcPts val="0"/>
                        </a:spcAft>
                      </a:pPr>
                      <a:r>
                        <a:rPr lang="de-CH" sz="1400">
                          <a:effectLst/>
                        </a:rPr>
                        <a:t>Datensicherheit</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dirty="0">
                          <a:effectLst/>
                        </a:rPr>
                        <a:t>Alle Daten (Aufsätze) sind lokal auf dem Stick. Selbst bei Netzausfall ist eine Prüfungsdurchführung / Abgabe möglich.</a:t>
                      </a:r>
                      <a:br>
                        <a:rPr lang="de-CH" sz="1400" dirty="0">
                          <a:effectLst/>
                        </a:rPr>
                      </a:br>
                      <a:r>
                        <a:rPr lang="de-CH" sz="1400" dirty="0">
                          <a:effectLst/>
                        </a:rPr>
                        <a:t>Jede Minute eine Sicherung, alle 5 Minuten ein Screenshot. </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a:effectLst/>
                        </a:rPr>
                        <a:t>Daten lokal oder auf LMS. Bei netzausfall bleiben die Daten auf dem LMS.</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0896775"/>
                  </a:ext>
                </a:extLst>
              </a:tr>
              <a:tr h="397614">
                <a:tc>
                  <a:txBody>
                    <a:bodyPr/>
                    <a:lstStyle/>
                    <a:p>
                      <a:pPr>
                        <a:lnSpc>
                          <a:spcPct val="107000"/>
                        </a:lnSpc>
                        <a:spcAft>
                          <a:spcPts val="0"/>
                        </a:spcAft>
                      </a:pPr>
                      <a:r>
                        <a:rPr lang="de-CH" sz="1400">
                          <a:effectLst/>
                        </a:rPr>
                        <a:t>Mindestanforderung Infrastruktur</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a:effectLst/>
                        </a:rPr>
                        <a:t>Masterstick, Stick kopieren, Linux-taugliche BYOD Hardware</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a:effectLst/>
                        </a:rPr>
                        <a:t>LMS und WLAN</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167525"/>
                  </a:ext>
                </a:extLst>
              </a:tr>
              <a:tr h="1213345">
                <a:tc>
                  <a:txBody>
                    <a:bodyPr/>
                    <a:lstStyle/>
                    <a:p>
                      <a:pPr>
                        <a:lnSpc>
                          <a:spcPct val="107000"/>
                        </a:lnSpc>
                        <a:spcAft>
                          <a:spcPts val="0"/>
                        </a:spcAft>
                      </a:pPr>
                      <a:r>
                        <a:rPr lang="de-CH" sz="1400">
                          <a:effectLst/>
                        </a:rPr>
                        <a:t>Applikationen</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a:effectLst/>
                        </a:rPr>
                        <a:t>Alles was unter Debian läuft.</a:t>
                      </a:r>
                    </a:p>
                    <a:p>
                      <a:pPr>
                        <a:lnSpc>
                          <a:spcPct val="107000"/>
                        </a:lnSpc>
                        <a:spcAft>
                          <a:spcPts val="0"/>
                        </a:spcAft>
                      </a:pPr>
                      <a:r>
                        <a:rPr lang="de-CH" sz="1400">
                          <a:effectLst/>
                        </a:rPr>
                        <a:t>Web-Filter / LMS konfigurierbar.</a:t>
                      </a:r>
                    </a:p>
                    <a:p>
                      <a:pPr>
                        <a:lnSpc>
                          <a:spcPct val="107000"/>
                        </a:lnSpc>
                        <a:spcAft>
                          <a:spcPts val="0"/>
                        </a:spcAft>
                      </a:pPr>
                      <a:r>
                        <a:rPr lang="de-CH" sz="1400">
                          <a:effectLst/>
                        </a:rPr>
                        <a:t>Windows-Virtual-Box in Linux, wenn die Lizenzfrage geklärt ist und die Hardware genügen gross ist.</a:t>
                      </a:r>
                      <a:endParaRPr lang="de-CH"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1400" dirty="0">
                          <a:effectLst/>
                        </a:rPr>
                        <a:t>Web-Filter / LMS </a:t>
                      </a:r>
                    </a:p>
                    <a:p>
                      <a:pPr>
                        <a:lnSpc>
                          <a:spcPct val="107000"/>
                        </a:lnSpc>
                        <a:spcAft>
                          <a:spcPts val="0"/>
                        </a:spcAft>
                      </a:pPr>
                      <a:r>
                        <a:rPr lang="de-CH" sz="1400" dirty="0">
                          <a:effectLst/>
                        </a:rPr>
                        <a:t>Applikationen auf BYOD wenn da die Lizenzen vorliegen. Mit Zugriff auf (Netz-) Laufwerke.</a:t>
                      </a:r>
                      <a:endParaRPr lang="de-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7463793"/>
                  </a:ext>
                </a:extLst>
              </a:tr>
            </a:tbl>
          </a:graphicData>
        </a:graphic>
      </p:graphicFrame>
    </p:spTree>
    <p:extLst>
      <p:ext uri="{BB962C8B-B14F-4D97-AF65-F5344CB8AC3E}">
        <p14:creationId xmlns:p14="http://schemas.microsoft.com/office/powerpoint/2010/main" val="321719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3A91D-CF27-4236-9BB3-9C968ACEB624}"/>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9ECB4235-B665-4BFC-897B-50B3AB3E5463}"/>
              </a:ext>
            </a:extLst>
          </p:cNvPr>
          <p:cNvSpPr>
            <a:spLocks noGrp="1"/>
          </p:cNvSpPr>
          <p:nvPr>
            <p:ph idx="1"/>
          </p:nvPr>
        </p:nvSpPr>
        <p:spPr/>
        <p:txBody>
          <a:bodyPr/>
          <a:lstStyle/>
          <a:p>
            <a:endParaRPr lang="de-CH"/>
          </a:p>
        </p:txBody>
      </p:sp>
      <p:sp>
        <p:nvSpPr>
          <p:cNvPr id="4" name="Fußzeilenplatzhalter 3">
            <a:extLst>
              <a:ext uri="{FF2B5EF4-FFF2-40B4-BE49-F238E27FC236}">
                <a16:creationId xmlns:a16="http://schemas.microsoft.com/office/drawing/2014/main" id="{C10ACB7B-0AB2-4FBA-AA40-6353BB03F295}"/>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25EA36C3-7C5E-4D17-B692-7E53E06E8551}"/>
              </a:ext>
            </a:extLst>
          </p:cNvPr>
          <p:cNvSpPr>
            <a:spLocks noGrp="1"/>
          </p:cNvSpPr>
          <p:nvPr>
            <p:ph type="sldNum" sz="quarter" idx="12"/>
          </p:nvPr>
        </p:nvSpPr>
        <p:spPr/>
        <p:txBody>
          <a:bodyPr/>
          <a:lstStyle/>
          <a:p>
            <a:fld id="{442AD375-037F-43D0-B059-5172DA06796A}" type="slidenum">
              <a:rPr lang="de-CH" smtClean="0"/>
              <a:t>19</a:t>
            </a:fld>
            <a:endParaRPr lang="de-CH"/>
          </a:p>
        </p:txBody>
      </p:sp>
    </p:spTree>
    <p:extLst>
      <p:ext uri="{BB962C8B-B14F-4D97-AF65-F5344CB8AC3E}">
        <p14:creationId xmlns:p14="http://schemas.microsoft.com/office/powerpoint/2010/main" val="211987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35AD5088-8904-41C4-A617-D2B5934D75CC}"/>
              </a:ext>
            </a:extLst>
          </p:cNvPr>
          <p:cNvSpPr>
            <a:spLocks noGrp="1"/>
          </p:cNvSpPr>
          <p:nvPr>
            <p:ph type="dt" sz="quarter" idx="10"/>
          </p:nvPr>
        </p:nvSpPr>
        <p:spPr/>
        <p:txBody>
          <a:bodyPr/>
          <a:lstStyle/>
          <a:p>
            <a:pPr>
              <a:defRPr/>
            </a:pPr>
            <a:r>
              <a:rPr lang="de-CH" altLang="de-DE"/>
              <a:t>16.03.09</a:t>
            </a:r>
          </a:p>
        </p:txBody>
      </p:sp>
      <p:sp>
        <p:nvSpPr>
          <p:cNvPr id="7" name="Fußzeilenplatzhalter 3">
            <a:extLst>
              <a:ext uri="{FF2B5EF4-FFF2-40B4-BE49-F238E27FC236}">
                <a16:creationId xmlns:a16="http://schemas.microsoft.com/office/drawing/2014/main" id="{6DE2A841-1E67-491A-A7EC-F2876F44B3FA}"/>
              </a:ext>
            </a:extLst>
          </p:cNvPr>
          <p:cNvSpPr>
            <a:spLocks noGrp="1"/>
          </p:cNvSpPr>
          <p:nvPr>
            <p:ph type="ftr" sz="quarter" idx="11"/>
          </p:nvPr>
        </p:nvSpPr>
        <p:spPr/>
        <p:txBody>
          <a:bodyPr/>
          <a:lstStyle/>
          <a:p>
            <a:pPr>
              <a:defRPr/>
            </a:pPr>
            <a:endParaRPr lang="de-CH" altLang="de-DE"/>
          </a:p>
          <a:p>
            <a:pPr>
              <a:defRPr/>
            </a:pPr>
            <a:endParaRPr lang="de-CH" altLang="de-DE"/>
          </a:p>
        </p:txBody>
      </p:sp>
      <p:sp>
        <p:nvSpPr>
          <p:cNvPr id="34820" name="Rectangle 1">
            <a:extLst>
              <a:ext uri="{FF2B5EF4-FFF2-40B4-BE49-F238E27FC236}">
                <a16:creationId xmlns:a16="http://schemas.microsoft.com/office/drawing/2014/main" id="{409B2372-9753-4FB8-9E2F-D75E285EA5B9}"/>
              </a:ext>
            </a:extLst>
          </p:cNvPr>
          <p:cNvSpPr>
            <a:spLocks noGrp="1" noChangeArrowheads="1"/>
          </p:cNvSpPr>
          <p:nvPr>
            <p:ph type="title" idx="4294967295"/>
          </p:nvPr>
        </p:nvSpPr>
        <p:spPr>
          <a:xfrm>
            <a:off x="810101" y="300987"/>
            <a:ext cx="9071610" cy="1261696"/>
          </a:xfrm>
        </p:spPr>
        <p:txBody>
          <a:bodyPr/>
          <a:lstStyle/>
          <a:p>
            <a:pPr eaLnBrk="1" hangingPunct="1"/>
            <a:r>
              <a:rPr lang="de-CH" altLang="de-DE" dirty="0"/>
              <a:t>Wolfgang</a:t>
            </a:r>
            <a:br>
              <a:rPr lang="de-CH" altLang="de-DE" dirty="0"/>
            </a:br>
            <a:r>
              <a:rPr lang="de-CH" altLang="de-DE" dirty="0"/>
              <a:t>Pfalzgraf</a:t>
            </a:r>
          </a:p>
        </p:txBody>
      </p:sp>
      <p:sp>
        <p:nvSpPr>
          <p:cNvPr id="34821" name="Rectangle 2">
            <a:extLst>
              <a:ext uri="{FF2B5EF4-FFF2-40B4-BE49-F238E27FC236}">
                <a16:creationId xmlns:a16="http://schemas.microsoft.com/office/drawing/2014/main" id="{FBD8340D-215B-4004-A422-488E9F53EFA1}"/>
              </a:ext>
            </a:extLst>
          </p:cNvPr>
          <p:cNvSpPr>
            <a:spLocks noGrp="1" noChangeArrowheads="1"/>
          </p:cNvSpPr>
          <p:nvPr>
            <p:ph type="subTitle" idx="4294967295"/>
          </p:nvPr>
        </p:nvSpPr>
        <p:spPr>
          <a:xfrm>
            <a:off x="810101" y="1769174"/>
            <a:ext cx="3167653" cy="4989035"/>
          </a:xfrm>
        </p:spPr>
        <p:txBody>
          <a:bodyPr anchor="ctr"/>
          <a:lstStyle/>
          <a:p>
            <a:pPr eaLnBrk="1" hangingPunct="1"/>
            <a:r>
              <a:rPr lang="de-CH" altLang="de-DE" dirty="0"/>
              <a:t>Physiker</a:t>
            </a:r>
          </a:p>
          <a:p>
            <a:pPr eaLnBrk="1" hangingPunct="1"/>
            <a:endParaRPr lang="de-CH" altLang="de-DE" dirty="0"/>
          </a:p>
          <a:p>
            <a:pPr eaLnBrk="1" hangingPunct="1"/>
            <a:r>
              <a:rPr lang="de-CH" altLang="de-DE" dirty="0"/>
              <a:t>Seit 1998 an der BMS Winterthur</a:t>
            </a:r>
          </a:p>
          <a:p>
            <a:pPr eaLnBrk="1" hangingPunct="1"/>
            <a:endParaRPr lang="de-CH" altLang="de-DE" dirty="0"/>
          </a:p>
          <a:p>
            <a:pPr eaLnBrk="1" hangingPunct="1"/>
            <a:r>
              <a:rPr lang="de-CH" altLang="de-DE" dirty="0"/>
              <a:t>Seit 2000 bei Olat </a:t>
            </a:r>
          </a:p>
          <a:p>
            <a:pPr eaLnBrk="1" hangingPunct="1"/>
            <a:r>
              <a:rPr lang="de-CH" altLang="de-DE" dirty="0"/>
              <a:t>2005 PICTS. </a:t>
            </a:r>
          </a:p>
        </p:txBody>
      </p:sp>
      <p:pic>
        <p:nvPicPr>
          <p:cNvPr id="34822" name="Picture 3">
            <a:extLst>
              <a:ext uri="{FF2B5EF4-FFF2-40B4-BE49-F238E27FC236}">
                <a16:creationId xmlns:a16="http://schemas.microsoft.com/office/drawing/2014/main" id="{B5522A95-E60C-483F-AD82-45AD98A87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770" y="1043533"/>
            <a:ext cx="6191912" cy="46439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3" name="Text Box 4">
            <a:extLst>
              <a:ext uri="{FF2B5EF4-FFF2-40B4-BE49-F238E27FC236}">
                <a16:creationId xmlns:a16="http://schemas.microsoft.com/office/drawing/2014/main" id="{B8CC6686-ED32-4AB9-91D1-0F4533E15964}"/>
              </a:ext>
            </a:extLst>
          </p:cNvPr>
          <p:cNvSpPr txBox="1">
            <a:spLocks noChangeArrowheads="1"/>
          </p:cNvSpPr>
          <p:nvPr/>
        </p:nvSpPr>
        <p:spPr bwMode="auto">
          <a:xfrm>
            <a:off x="664858" y="306237"/>
            <a:ext cx="703470" cy="402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49604" rIns="99208" bIns="49604"/>
          <a:lstStyle>
            <a:lvl1pPr>
              <a:lnSpc>
                <a:spcPct val="93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1pPr>
            <a:lvl2pPr>
              <a:lnSpc>
                <a:spcPct val="93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2pPr>
            <a:lvl3pPr>
              <a:lnSpc>
                <a:spcPct val="93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3pPr>
            <a:lvl4pPr>
              <a:lnSpc>
                <a:spcPct val="93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4pPr>
            <a:lvl5pPr>
              <a:lnSpc>
                <a:spcPct val="93000"/>
              </a:lnSpc>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DejaVu Sans" pitchFamily="34" charset="0"/>
              </a:defRPr>
            </a:lvl9pPr>
          </a:lstStyle>
          <a:p>
            <a:pPr>
              <a:lnSpc>
                <a:spcPct val="100000"/>
              </a:lnSpc>
              <a:spcBef>
                <a:spcPct val="0"/>
              </a:spcBef>
            </a:pPr>
            <a:endParaRPr lang="de-CH" altLang="de-DE" sz="1984"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Sichere Prüfungsumgebung</a:t>
            </a:r>
          </a:p>
        </p:txBody>
      </p:sp>
      <p:sp>
        <p:nvSpPr>
          <p:cNvPr id="3" name="Untertitel 2"/>
          <p:cNvSpPr>
            <a:spLocks noGrp="1"/>
          </p:cNvSpPr>
          <p:nvPr>
            <p:ph type="subTitle" idx="1"/>
          </p:nvPr>
        </p:nvSpPr>
        <p:spPr/>
        <p:txBody>
          <a:bodyPr/>
          <a:lstStyle/>
          <a:p>
            <a:r>
              <a:rPr lang="de-CH" dirty="0"/>
              <a:t>Maturaufsatz 2021</a:t>
            </a:r>
          </a:p>
          <a:p>
            <a:endParaRPr lang="de-CH" dirty="0"/>
          </a:p>
          <a:p>
            <a:r>
              <a:rPr lang="de-CH" dirty="0"/>
              <a:t>Präsentation für die Lernenden </a:t>
            </a:r>
          </a:p>
        </p:txBody>
      </p:sp>
      <p:sp>
        <p:nvSpPr>
          <p:cNvPr id="4" name="Textplatzhalter 3"/>
          <p:cNvSpPr>
            <a:spLocks noGrp="1"/>
          </p:cNvSpPr>
          <p:nvPr>
            <p:ph type="body" sz="quarter" idx="13"/>
          </p:nvPr>
        </p:nvSpPr>
        <p:spPr>
          <a:xfrm>
            <a:off x="1078274" y="5364013"/>
            <a:ext cx="8188724" cy="820080"/>
          </a:xfrm>
        </p:spPr>
        <p:txBody>
          <a:bodyPr/>
          <a:lstStyle/>
          <a:p>
            <a:r>
              <a:rPr lang="de-CH" dirty="0"/>
              <a:t>Wolfgang Pfalzgraf </a:t>
            </a:r>
          </a:p>
        </p:txBody>
      </p:sp>
      <p:pic>
        <p:nvPicPr>
          <p:cNvPr id="5" name="Grafik 4">
            <a:extLst>
              <a:ext uri="{FF2B5EF4-FFF2-40B4-BE49-F238E27FC236}">
                <a16:creationId xmlns:a16="http://schemas.microsoft.com/office/drawing/2014/main" id="{8F700B72-34FE-4E2B-8537-C1B6DE674B88}"/>
              </a:ext>
            </a:extLst>
          </p:cNvPr>
          <p:cNvPicPr>
            <a:picLocks noChangeAspect="1"/>
          </p:cNvPicPr>
          <p:nvPr/>
        </p:nvPicPr>
        <p:blipFill>
          <a:blip r:embed="rId2"/>
          <a:stretch>
            <a:fillRect/>
          </a:stretch>
        </p:blipFill>
        <p:spPr>
          <a:xfrm>
            <a:off x="4951015" y="179438"/>
            <a:ext cx="5344298" cy="2448272"/>
          </a:xfrm>
          <a:prstGeom prst="rect">
            <a:avLst/>
          </a:prstGeom>
        </p:spPr>
      </p:pic>
    </p:spTree>
    <p:extLst>
      <p:ext uri="{BB962C8B-B14F-4D97-AF65-F5344CB8AC3E}">
        <p14:creationId xmlns:p14="http://schemas.microsoft.com/office/powerpoint/2010/main" val="3464366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7A52F-611F-4766-81AD-9780A83846C5}"/>
              </a:ext>
            </a:extLst>
          </p:cNvPr>
          <p:cNvSpPr>
            <a:spLocks noGrp="1"/>
          </p:cNvSpPr>
          <p:nvPr>
            <p:ph type="title"/>
          </p:nvPr>
        </p:nvSpPr>
        <p:spPr/>
        <p:txBody>
          <a:bodyPr/>
          <a:lstStyle/>
          <a:p>
            <a:r>
              <a:rPr lang="de-CH" dirty="0"/>
              <a:t>Ausgangslage</a:t>
            </a:r>
          </a:p>
        </p:txBody>
      </p:sp>
      <p:sp>
        <p:nvSpPr>
          <p:cNvPr id="3" name="Inhaltsplatzhalter 2">
            <a:extLst>
              <a:ext uri="{FF2B5EF4-FFF2-40B4-BE49-F238E27FC236}">
                <a16:creationId xmlns:a16="http://schemas.microsoft.com/office/drawing/2014/main" id="{393551F5-2AD1-419B-84B1-FD5C198E0792}"/>
              </a:ext>
            </a:extLst>
          </p:cNvPr>
          <p:cNvSpPr>
            <a:spLocks noGrp="1"/>
          </p:cNvSpPr>
          <p:nvPr>
            <p:ph idx="1"/>
          </p:nvPr>
        </p:nvSpPr>
        <p:spPr>
          <a:xfrm>
            <a:off x="270588" y="1086751"/>
            <a:ext cx="10121398" cy="5376588"/>
          </a:xfrm>
        </p:spPr>
        <p:txBody>
          <a:bodyPr vert="horz" lIns="91440" tIns="45720" rIns="91440" bIns="45720" rtlCol="0" anchor="t">
            <a:noAutofit/>
          </a:bodyPr>
          <a:lstStyle/>
          <a:p>
            <a:r>
              <a:rPr lang="de-CH" dirty="0"/>
              <a:t>280 BM-Lernende schreiben gleichzeitig den Maturaufsatz.</a:t>
            </a:r>
          </a:p>
          <a:p>
            <a:endParaRPr lang="de-CH" dirty="0"/>
          </a:p>
          <a:p>
            <a:r>
              <a:rPr lang="de-CH" dirty="0"/>
              <a:t>Sie dürfen den Aufsatz nicht Zweitpersonen zum Korrekturlesen senden können.</a:t>
            </a:r>
          </a:p>
          <a:p>
            <a:endParaRPr lang="de-CH" dirty="0"/>
          </a:p>
          <a:p>
            <a:r>
              <a:rPr lang="de-CH" dirty="0"/>
              <a:t>Sie dürfen den Aufsatz auf dem Laptop mit einem Textverarbeitungsprogramm schreiben, dürfen aber nicht auf digitale Tools zugreifen können. (z.B. Korrekturprogramme)</a:t>
            </a:r>
            <a:endParaRPr lang="de-CH" dirty="0">
              <a:cs typeface="Arial"/>
            </a:endParaRPr>
          </a:p>
          <a:p>
            <a:endParaRPr lang="de-CH" dirty="0"/>
          </a:p>
          <a:p>
            <a:r>
              <a:rPr lang="de-CH" dirty="0"/>
              <a:t>Es soll kein Aufsatz verloren gehen.  0 von 280. </a:t>
            </a:r>
          </a:p>
          <a:p>
            <a:endParaRPr lang="de-CH" dirty="0"/>
          </a:p>
          <a:p>
            <a:r>
              <a:rPr lang="de-CH" dirty="0"/>
              <a:t>Lösung: </a:t>
            </a:r>
          </a:p>
          <a:p>
            <a:r>
              <a:rPr lang="de-CH" dirty="0"/>
              <a:t>Sie starten Ihren Laptop von einem Linux-Stick, den wir konfiguriert haben.</a:t>
            </a:r>
          </a:p>
          <a:p>
            <a:r>
              <a:rPr lang="de-CH" dirty="0"/>
              <a:t>Dann startet auf Ihrem Laptop ein Linux, und darin ein </a:t>
            </a:r>
            <a:r>
              <a:rPr lang="de-CH" dirty="0" err="1"/>
              <a:t>LiberOffice</a:t>
            </a:r>
            <a:r>
              <a:rPr lang="de-CH" dirty="0"/>
              <a:t>.</a:t>
            </a:r>
            <a:br>
              <a:rPr lang="de-CH" dirty="0"/>
            </a:br>
            <a:r>
              <a:rPr lang="de-CH" dirty="0"/>
              <a:t>Sie speichern die Datei unter «</a:t>
            </a:r>
            <a:r>
              <a:rPr lang="de-CH" dirty="0" err="1"/>
              <a:t>MeinNamen</a:t>
            </a:r>
            <a:r>
              <a:rPr lang="de-CH" dirty="0"/>
              <a:t>».</a:t>
            </a:r>
          </a:p>
          <a:p>
            <a:r>
              <a:rPr lang="de-CH" dirty="0"/>
              <a:t>Es wird jede Minute automatisch ein Backup gemacht und alle 5 Minuten ein Systembackup und ein Screenshot.</a:t>
            </a:r>
            <a:endParaRPr lang="de-CH" dirty="0">
              <a:cs typeface="Arial"/>
            </a:endParaRPr>
          </a:p>
          <a:p>
            <a:r>
              <a:rPr lang="de-CH" dirty="0"/>
              <a:t>Am Schluss drucken Sie aus, bekommen den Ausdruck, unterschreiben und geben den unterschriebenen Ausdruck ab.</a:t>
            </a:r>
          </a:p>
          <a:p>
            <a:r>
              <a:rPr lang="de-CH" dirty="0"/>
              <a:t>Sie fahren Ihren Rechner erst hinunter, nachdem Sie Ihren Aufsatz abgegeben haben. </a:t>
            </a:r>
          </a:p>
        </p:txBody>
      </p:sp>
      <p:sp>
        <p:nvSpPr>
          <p:cNvPr id="5" name="Foliennummernplatzhalter 4">
            <a:extLst>
              <a:ext uri="{FF2B5EF4-FFF2-40B4-BE49-F238E27FC236}">
                <a16:creationId xmlns:a16="http://schemas.microsoft.com/office/drawing/2014/main" id="{8DC5824A-A415-4165-B6B7-AD4B2813AD9B}"/>
              </a:ext>
            </a:extLst>
          </p:cNvPr>
          <p:cNvSpPr>
            <a:spLocks noGrp="1"/>
          </p:cNvSpPr>
          <p:nvPr>
            <p:ph type="sldNum" sz="quarter" idx="12"/>
          </p:nvPr>
        </p:nvSpPr>
        <p:spPr/>
        <p:txBody>
          <a:bodyPr/>
          <a:lstStyle/>
          <a:p>
            <a:fld id="{442AD375-037F-43D0-B059-5172DA06796A}" type="slidenum">
              <a:rPr lang="de-CH" smtClean="0"/>
              <a:t>21</a:t>
            </a:fld>
            <a:endParaRPr lang="de-CH"/>
          </a:p>
        </p:txBody>
      </p:sp>
    </p:spTree>
    <p:extLst>
      <p:ext uri="{BB962C8B-B14F-4D97-AF65-F5344CB8AC3E}">
        <p14:creationId xmlns:p14="http://schemas.microsoft.com/office/powerpoint/2010/main" val="3546048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49BB7-9B78-4514-8B66-F701E10AD9A1}"/>
              </a:ext>
            </a:extLst>
          </p:cNvPr>
          <p:cNvSpPr>
            <a:spLocks noGrp="1"/>
          </p:cNvSpPr>
          <p:nvPr>
            <p:ph type="title"/>
          </p:nvPr>
        </p:nvSpPr>
        <p:spPr/>
        <p:txBody>
          <a:bodyPr/>
          <a:lstStyle/>
          <a:p>
            <a:r>
              <a:rPr lang="fr-CH" dirty="0" err="1"/>
              <a:t>Deklaration</a:t>
            </a:r>
            <a:r>
              <a:rPr lang="fr-CH" dirty="0"/>
              <a:t> </a:t>
            </a:r>
            <a:endParaRPr lang="de-CH" dirty="0"/>
          </a:p>
        </p:txBody>
      </p:sp>
      <p:sp>
        <p:nvSpPr>
          <p:cNvPr id="3" name="Inhaltsplatzhalter 2">
            <a:extLst>
              <a:ext uri="{FF2B5EF4-FFF2-40B4-BE49-F238E27FC236}">
                <a16:creationId xmlns:a16="http://schemas.microsoft.com/office/drawing/2014/main" id="{3C02DCD5-5DF8-489B-B586-77FCCC846BC2}"/>
              </a:ext>
            </a:extLst>
          </p:cNvPr>
          <p:cNvSpPr>
            <a:spLocks noGrp="1"/>
          </p:cNvSpPr>
          <p:nvPr>
            <p:ph idx="1"/>
          </p:nvPr>
        </p:nvSpPr>
        <p:spPr/>
        <p:txBody>
          <a:bodyPr/>
          <a:lstStyle/>
          <a:p>
            <a:r>
              <a:rPr lang="de-CH" dirty="0"/>
              <a:t>Mit Ihrer Unterschrift (Deklaration) haben Sie bezeugt, dass Sie die BMP mit einem Rechner schreiben wollen. </a:t>
            </a:r>
          </a:p>
          <a:p>
            <a:r>
              <a:rPr lang="de-CH" dirty="0"/>
              <a:t>Sollten Sie am Prüfungstag nicht von Ihrem Rechner booten können, technische Probleme haben, dann schreiben Sie die BMP von Hand. Dieses Notfallszenario ist Ihnen bekannt. </a:t>
            </a:r>
          </a:p>
          <a:p>
            <a:endParaRPr lang="de-CH" dirty="0"/>
          </a:p>
          <a:p>
            <a:r>
              <a:rPr lang="de-CH" dirty="0"/>
              <a:t>Wir bemühen uns um ein sicheres Prüfungsformat und hoffen, alle technischen Hürden aus dem Weg räumen zu können.</a:t>
            </a:r>
          </a:p>
          <a:p>
            <a:endParaRPr lang="de-CH" dirty="0"/>
          </a:p>
          <a:p>
            <a:r>
              <a:rPr lang="de-CH" dirty="0"/>
              <a:t>Sie haben geübt, vom Stick zu booten. Sie wissen, wie Sie Ihren Rechner bedienen müssen. </a:t>
            </a:r>
          </a:p>
          <a:p>
            <a:endParaRPr lang="de-CH" dirty="0"/>
          </a:p>
          <a:p>
            <a:r>
              <a:rPr lang="de-CH" dirty="0"/>
              <a:t>Falls Ihr Rechner sich nicht vom Stick booten lässt, dann haben Sie rechtzeitig einen Schulrechner über Ihre Deutsch-Lehrperson bestellt. </a:t>
            </a:r>
          </a:p>
          <a:p>
            <a:endParaRPr lang="de-CH" dirty="0"/>
          </a:p>
        </p:txBody>
      </p:sp>
      <p:sp>
        <p:nvSpPr>
          <p:cNvPr id="4" name="Fußzeilenplatzhalter 3">
            <a:extLst>
              <a:ext uri="{FF2B5EF4-FFF2-40B4-BE49-F238E27FC236}">
                <a16:creationId xmlns:a16="http://schemas.microsoft.com/office/drawing/2014/main" id="{8423F0B6-7FBB-4941-BC3B-BA5D7F20D21D}"/>
              </a:ext>
            </a:extLst>
          </p:cNvPr>
          <p:cNvSpPr>
            <a:spLocks noGrp="1"/>
          </p:cNvSpPr>
          <p:nvPr>
            <p:ph type="ftr" sz="quarter" idx="11"/>
          </p:nvPr>
        </p:nvSpPr>
        <p:spPr/>
        <p:txBody>
          <a:bodyPr/>
          <a:lstStyle/>
          <a:p>
            <a:r>
              <a:rPr lang="de-DE"/>
              <a:t>Wolfgang Pfalzgraf</a:t>
            </a:r>
            <a:endParaRPr lang="de-CH" dirty="0"/>
          </a:p>
        </p:txBody>
      </p:sp>
      <p:sp>
        <p:nvSpPr>
          <p:cNvPr id="5" name="Foliennummernplatzhalter 4">
            <a:extLst>
              <a:ext uri="{FF2B5EF4-FFF2-40B4-BE49-F238E27FC236}">
                <a16:creationId xmlns:a16="http://schemas.microsoft.com/office/drawing/2014/main" id="{93510BE2-136A-410A-BCAA-A7C6E763E561}"/>
              </a:ext>
            </a:extLst>
          </p:cNvPr>
          <p:cNvSpPr>
            <a:spLocks noGrp="1"/>
          </p:cNvSpPr>
          <p:nvPr>
            <p:ph type="sldNum" sz="quarter" idx="12"/>
          </p:nvPr>
        </p:nvSpPr>
        <p:spPr/>
        <p:txBody>
          <a:bodyPr/>
          <a:lstStyle/>
          <a:p>
            <a:fld id="{442AD375-037F-43D0-B059-5172DA06796A}" type="slidenum">
              <a:rPr lang="de-CH" smtClean="0"/>
              <a:t>22</a:t>
            </a:fld>
            <a:endParaRPr lang="de-CH"/>
          </a:p>
        </p:txBody>
      </p:sp>
    </p:spTree>
    <p:extLst>
      <p:ext uri="{BB962C8B-B14F-4D97-AF65-F5344CB8AC3E}">
        <p14:creationId xmlns:p14="http://schemas.microsoft.com/office/powerpoint/2010/main" val="69496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3570A-21F6-4B02-B30D-D918E84F4B0E}"/>
              </a:ext>
            </a:extLst>
          </p:cNvPr>
          <p:cNvSpPr>
            <a:spLocks noGrp="1"/>
          </p:cNvSpPr>
          <p:nvPr>
            <p:ph type="title"/>
          </p:nvPr>
        </p:nvSpPr>
        <p:spPr>
          <a:xfrm>
            <a:off x="299827" y="351446"/>
            <a:ext cx="10121398" cy="413386"/>
          </a:xfrm>
        </p:spPr>
        <p:txBody>
          <a:bodyPr/>
          <a:lstStyle/>
          <a:p>
            <a:r>
              <a:rPr lang="de-CH" dirty="0"/>
              <a:t>Prüfungstag</a:t>
            </a:r>
          </a:p>
        </p:txBody>
      </p:sp>
      <p:sp>
        <p:nvSpPr>
          <p:cNvPr id="3" name="Inhaltsplatzhalter 2">
            <a:extLst>
              <a:ext uri="{FF2B5EF4-FFF2-40B4-BE49-F238E27FC236}">
                <a16:creationId xmlns:a16="http://schemas.microsoft.com/office/drawing/2014/main" id="{2CB37DD7-18F5-41F1-A439-56E34581138E}"/>
              </a:ext>
            </a:extLst>
          </p:cNvPr>
          <p:cNvSpPr>
            <a:spLocks noGrp="1"/>
          </p:cNvSpPr>
          <p:nvPr>
            <p:ph idx="1"/>
          </p:nvPr>
        </p:nvSpPr>
        <p:spPr>
          <a:xfrm>
            <a:off x="299827" y="971525"/>
            <a:ext cx="10121398" cy="4944540"/>
          </a:xfrm>
        </p:spPr>
        <p:txBody>
          <a:bodyPr/>
          <a:lstStyle/>
          <a:p>
            <a:r>
              <a:rPr lang="de-CH" b="1" dirty="0"/>
              <a:t>Sie finden sich 15 Minuten vor Prüfungsbeginn im Prüfungszimmer ein.</a:t>
            </a:r>
          </a:p>
          <a:p>
            <a:endParaRPr lang="de-CH" dirty="0"/>
          </a:p>
          <a:p>
            <a:r>
              <a:rPr lang="de-CH" dirty="0"/>
              <a:t>Sie erhalten einen nummerierten Stick. </a:t>
            </a:r>
          </a:p>
          <a:p>
            <a:endParaRPr lang="de-CH" dirty="0"/>
          </a:p>
          <a:p>
            <a:r>
              <a:rPr lang="de-CH" dirty="0"/>
              <a:t>Danach booten Sie von Ihrem Rechner, passen das Dokument (Kopf- und Fusszeile) mit Ihren Angaben an. Sie speichern Ihr Dokument ein erstes Mal. </a:t>
            </a:r>
          </a:p>
          <a:p>
            <a:endParaRPr lang="de-CH" dirty="0"/>
          </a:p>
          <a:p>
            <a:r>
              <a:rPr lang="de-CH" dirty="0"/>
              <a:t>Zum Zeitpunkt, in dem die Prüfungen verteilt werden, sind Sie und Ihr Rechner bereit. Falls technische Probleme bis zum Prüfungsstart nicht gelöst werden können, schreiben Sie die BMP von Hand.</a:t>
            </a:r>
          </a:p>
          <a:p>
            <a:endParaRPr lang="de-CH" dirty="0"/>
          </a:p>
          <a:p>
            <a:r>
              <a:rPr lang="de-CH" dirty="0"/>
              <a:t>Sie drucken Ihre Prüfung auf dem Drucker aus, der Ihnen die Aufsichtslehrperson mitteilt. Eine Person holt die ausgedruckten Prüfungen.</a:t>
            </a:r>
          </a:p>
          <a:p>
            <a:endParaRPr lang="de-CH" dirty="0"/>
          </a:p>
          <a:p>
            <a:r>
              <a:rPr lang="de-CH" dirty="0"/>
              <a:t>Sie unterschreiben die Prüfung und geben diese ab.</a:t>
            </a:r>
          </a:p>
          <a:p>
            <a:endParaRPr lang="de-CH" dirty="0"/>
          </a:p>
          <a:p>
            <a:r>
              <a:rPr lang="de-CH" dirty="0"/>
              <a:t>Nach der Abgabe der Prüfung fahren Sie Ihren Rechner erst hinunter und geben den Stick der Aufsicht habenden Lehrperson zurück. </a:t>
            </a:r>
          </a:p>
        </p:txBody>
      </p:sp>
      <p:sp>
        <p:nvSpPr>
          <p:cNvPr id="4" name="Fußzeilenplatzhalter 3">
            <a:extLst>
              <a:ext uri="{FF2B5EF4-FFF2-40B4-BE49-F238E27FC236}">
                <a16:creationId xmlns:a16="http://schemas.microsoft.com/office/drawing/2014/main" id="{3A232018-7B77-4176-BF9E-CED89121718A}"/>
              </a:ext>
            </a:extLst>
          </p:cNvPr>
          <p:cNvSpPr>
            <a:spLocks noGrp="1"/>
          </p:cNvSpPr>
          <p:nvPr>
            <p:ph type="ftr" sz="quarter" idx="11"/>
          </p:nvPr>
        </p:nvSpPr>
        <p:spPr/>
        <p:txBody>
          <a:bodyPr/>
          <a:lstStyle/>
          <a:p>
            <a:r>
              <a:rPr lang="de-DE" dirty="0"/>
              <a:t>Wolfgang Pfalzgraf</a:t>
            </a:r>
            <a:endParaRPr lang="de-CH" dirty="0"/>
          </a:p>
        </p:txBody>
      </p:sp>
      <p:sp>
        <p:nvSpPr>
          <p:cNvPr id="5" name="Foliennummernplatzhalter 4">
            <a:extLst>
              <a:ext uri="{FF2B5EF4-FFF2-40B4-BE49-F238E27FC236}">
                <a16:creationId xmlns:a16="http://schemas.microsoft.com/office/drawing/2014/main" id="{CE3E3CA0-75C4-49E5-8A8C-0DB16B64783B}"/>
              </a:ext>
            </a:extLst>
          </p:cNvPr>
          <p:cNvSpPr>
            <a:spLocks noGrp="1"/>
          </p:cNvSpPr>
          <p:nvPr>
            <p:ph type="sldNum" sz="quarter" idx="12"/>
          </p:nvPr>
        </p:nvSpPr>
        <p:spPr/>
        <p:txBody>
          <a:bodyPr/>
          <a:lstStyle/>
          <a:p>
            <a:fld id="{442AD375-037F-43D0-B059-5172DA06796A}" type="slidenum">
              <a:rPr lang="de-CH" smtClean="0"/>
              <a:t>23</a:t>
            </a:fld>
            <a:endParaRPr lang="de-CH"/>
          </a:p>
        </p:txBody>
      </p:sp>
    </p:spTree>
    <p:extLst>
      <p:ext uri="{BB962C8B-B14F-4D97-AF65-F5344CB8AC3E}">
        <p14:creationId xmlns:p14="http://schemas.microsoft.com/office/powerpoint/2010/main" val="2409120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9D45-7E3B-4F7F-9790-188D70B01FDB}"/>
              </a:ext>
            </a:extLst>
          </p:cNvPr>
          <p:cNvSpPr>
            <a:spLocks noGrp="1"/>
          </p:cNvSpPr>
          <p:nvPr>
            <p:ph type="title"/>
          </p:nvPr>
        </p:nvSpPr>
        <p:spPr/>
        <p:txBody>
          <a:bodyPr/>
          <a:lstStyle/>
          <a:p>
            <a:r>
              <a:rPr lang="de-CH" dirty="0"/>
              <a:t>Notfälle	</a:t>
            </a:r>
          </a:p>
        </p:txBody>
      </p:sp>
      <p:sp>
        <p:nvSpPr>
          <p:cNvPr id="3" name="Inhaltsplatzhalter 2">
            <a:extLst>
              <a:ext uri="{FF2B5EF4-FFF2-40B4-BE49-F238E27FC236}">
                <a16:creationId xmlns:a16="http://schemas.microsoft.com/office/drawing/2014/main" id="{AD66B45A-D58B-4957-8069-026F0902D3F7}"/>
              </a:ext>
            </a:extLst>
          </p:cNvPr>
          <p:cNvSpPr>
            <a:spLocks noGrp="1"/>
          </p:cNvSpPr>
          <p:nvPr>
            <p:ph idx="1"/>
          </p:nvPr>
        </p:nvSpPr>
        <p:spPr/>
        <p:txBody>
          <a:bodyPr/>
          <a:lstStyle/>
          <a:p>
            <a:r>
              <a:rPr lang="de-CH" dirty="0"/>
              <a:t>Ihr Laptop hat keinen Strom mehr und stellt ab.</a:t>
            </a:r>
            <a:br>
              <a:rPr lang="de-CH" dirty="0"/>
            </a:br>
            <a:r>
              <a:rPr lang="de-CH" dirty="0"/>
              <a:t>Geben Sie Ihrem Laptop Strom und starten den Stick neu. Da kommt eine Wiederherstellung und Sie haben 1 Minute von Ihrem Aufsatz verloren.</a:t>
            </a:r>
          </a:p>
          <a:p>
            <a:endParaRPr lang="de-CH" dirty="0"/>
          </a:p>
          <a:p>
            <a:r>
              <a:rPr lang="de-CH" dirty="0"/>
              <a:t>Sie ziehen versehentlich den Stick heraus. -&gt; siehe oben.</a:t>
            </a:r>
          </a:p>
          <a:p>
            <a:endParaRPr lang="de-CH" dirty="0"/>
          </a:p>
          <a:p>
            <a:r>
              <a:rPr lang="de-CH" dirty="0"/>
              <a:t>Ihre Gerät stirbt: Wenn Sie Glück haben, gibt es ein Ersatzgerät, Vorgehen wie oben.</a:t>
            </a:r>
          </a:p>
          <a:p>
            <a:endParaRPr lang="de-CH" dirty="0"/>
          </a:p>
          <a:p>
            <a:r>
              <a:rPr lang="de-CH" dirty="0"/>
              <a:t>Das WLAN geht nicht (zum Drucken): Sie speichern den Aufsatz auf dem Stick und geben den Stick ab. Dann druckt die Aufsichtsperson den Aufsatz und Sie können ihn unterschreiben.</a:t>
            </a:r>
          </a:p>
          <a:p>
            <a:endParaRPr lang="de-CH" dirty="0"/>
          </a:p>
          <a:p>
            <a:endParaRPr lang="de-CH" dirty="0"/>
          </a:p>
        </p:txBody>
      </p:sp>
      <p:sp>
        <p:nvSpPr>
          <p:cNvPr id="5" name="Foliennummernplatzhalter 4">
            <a:extLst>
              <a:ext uri="{FF2B5EF4-FFF2-40B4-BE49-F238E27FC236}">
                <a16:creationId xmlns:a16="http://schemas.microsoft.com/office/drawing/2014/main" id="{84F31E47-11E2-4E24-BDC5-B1134610AC9A}"/>
              </a:ext>
            </a:extLst>
          </p:cNvPr>
          <p:cNvSpPr>
            <a:spLocks noGrp="1"/>
          </p:cNvSpPr>
          <p:nvPr>
            <p:ph type="sldNum" sz="quarter" idx="12"/>
          </p:nvPr>
        </p:nvSpPr>
        <p:spPr/>
        <p:txBody>
          <a:bodyPr/>
          <a:lstStyle/>
          <a:p>
            <a:fld id="{442AD375-037F-43D0-B059-5172DA06796A}" type="slidenum">
              <a:rPr lang="de-CH" smtClean="0"/>
              <a:t>24</a:t>
            </a:fld>
            <a:endParaRPr lang="de-CH"/>
          </a:p>
        </p:txBody>
      </p:sp>
    </p:spTree>
    <p:extLst>
      <p:ext uri="{BB962C8B-B14F-4D97-AF65-F5344CB8AC3E}">
        <p14:creationId xmlns:p14="http://schemas.microsoft.com/office/powerpoint/2010/main" val="110039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73ACB-4EEC-4A42-ABCE-E83C8E18F013}"/>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ACA6028D-D3D8-4E36-93DE-1A7E084D8178}"/>
              </a:ext>
            </a:extLst>
          </p:cNvPr>
          <p:cNvSpPr>
            <a:spLocks noGrp="1"/>
          </p:cNvSpPr>
          <p:nvPr>
            <p:ph idx="1"/>
          </p:nvPr>
        </p:nvSpPr>
        <p:spPr/>
        <p:txBody>
          <a:bodyPr/>
          <a:lstStyle/>
          <a:p>
            <a:pPr lvl="0"/>
            <a:r>
              <a:rPr lang="de-CH" b="1" dirty="0"/>
              <a:t>Lenovo: </a:t>
            </a:r>
          </a:p>
          <a:p>
            <a:r>
              <a:rPr lang="de-CH" dirty="0"/>
              <a:t>Rechner (neu) starten. Beim ersten «Lenovo» Bildschirm «Enter» drücken, dann F12 und dann mit der Pfeil nach untern Taste zu "USB HDD: Samsung Type-C" «Enter».</a:t>
            </a:r>
            <a:br>
              <a:rPr lang="de-CH" dirty="0"/>
            </a:br>
            <a:r>
              <a:rPr lang="de-CH" dirty="0"/>
              <a:t>Warten Sie nun, bis Ihre Aufsatz-Vorlage erscheint. </a:t>
            </a:r>
          </a:p>
          <a:p>
            <a:pPr lvl="0"/>
            <a:r>
              <a:rPr lang="de-CH" b="1" dirty="0"/>
              <a:t>MS Surface:</a:t>
            </a:r>
          </a:p>
          <a:p>
            <a:r>
              <a:rPr lang="de-CH" dirty="0"/>
              <a:t>Beim Start die «Leiser»-Taste gedrückt halten, bis Boot-Option-Menu</a:t>
            </a:r>
          </a:p>
          <a:p>
            <a:r>
              <a:rPr lang="de-CH" dirty="0"/>
              <a:t>«</a:t>
            </a:r>
            <a:r>
              <a:rPr lang="de-CH" dirty="0" err="1"/>
              <a:t>Linpus</a:t>
            </a:r>
            <a:r>
              <a:rPr lang="de-CH" dirty="0"/>
              <a:t> </a:t>
            </a:r>
            <a:r>
              <a:rPr lang="de-CH" dirty="0" err="1"/>
              <a:t>lite</a:t>
            </a:r>
            <a:r>
              <a:rPr lang="de-CH" dirty="0"/>
              <a:t> (Samsung Type-C)» erscheint.</a:t>
            </a:r>
          </a:p>
          <a:p>
            <a:pPr lvl="0"/>
            <a:endParaRPr lang="de-CH" dirty="0"/>
          </a:p>
        </p:txBody>
      </p:sp>
      <p:sp>
        <p:nvSpPr>
          <p:cNvPr id="5" name="Foliennummernplatzhalter 4">
            <a:extLst>
              <a:ext uri="{FF2B5EF4-FFF2-40B4-BE49-F238E27FC236}">
                <a16:creationId xmlns:a16="http://schemas.microsoft.com/office/drawing/2014/main" id="{393EC201-5322-4489-8F23-E0465218AEAE}"/>
              </a:ext>
            </a:extLst>
          </p:cNvPr>
          <p:cNvSpPr>
            <a:spLocks noGrp="1"/>
          </p:cNvSpPr>
          <p:nvPr>
            <p:ph type="sldNum" sz="quarter" idx="12"/>
          </p:nvPr>
        </p:nvSpPr>
        <p:spPr/>
        <p:txBody>
          <a:bodyPr/>
          <a:lstStyle/>
          <a:p>
            <a:fld id="{442AD375-037F-43D0-B059-5172DA06796A}" type="slidenum">
              <a:rPr lang="de-CH" smtClean="0"/>
              <a:t>25</a:t>
            </a:fld>
            <a:endParaRPr lang="de-CH"/>
          </a:p>
        </p:txBody>
      </p:sp>
      <p:pic>
        <p:nvPicPr>
          <p:cNvPr id="9" name="Grafik 8">
            <a:extLst>
              <a:ext uri="{FF2B5EF4-FFF2-40B4-BE49-F238E27FC236}">
                <a16:creationId xmlns:a16="http://schemas.microsoft.com/office/drawing/2014/main" id="{0B5411EE-9083-4F41-9635-77F5FDE41C73}"/>
              </a:ext>
            </a:extLst>
          </p:cNvPr>
          <p:cNvPicPr>
            <a:picLocks noChangeAspect="1"/>
          </p:cNvPicPr>
          <p:nvPr/>
        </p:nvPicPr>
        <p:blipFill>
          <a:blip r:embed="rId2"/>
          <a:stretch>
            <a:fillRect/>
          </a:stretch>
        </p:blipFill>
        <p:spPr>
          <a:xfrm>
            <a:off x="1097434" y="4139877"/>
            <a:ext cx="2387723" cy="1898748"/>
          </a:xfrm>
          <a:prstGeom prst="rect">
            <a:avLst/>
          </a:prstGeom>
        </p:spPr>
      </p:pic>
      <p:pic>
        <p:nvPicPr>
          <p:cNvPr id="10" name="Grafik 9">
            <a:extLst>
              <a:ext uri="{FF2B5EF4-FFF2-40B4-BE49-F238E27FC236}">
                <a16:creationId xmlns:a16="http://schemas.microsoft.com/office/drawing/2014/main" id="{14DC3843-805D-4F87-8D88-A1248831D0A1}"/>
              </a:ext>
            </a:extLst>
          </p:cNvPr>
          <p:cNvPicPr>
            <a:picLocks noChangeAspect="1"/>
          </p:cNvPicPr>
          <p:nvPr/>
        </p:nvPicPr>
        <p:blipFill>
          <a:blip r:embed="rId3"/>
          <a:stretch>
            <a:fillRect/>
          </a:stretch>
        </p:blipFill>
        <p:spPr>
          <a:xfrm>
            <a:off x="5532742" y="4462786"/>
            <a:ext cx="2965602" cy="1498677"/>
          </a:xfrm>
          <a:prstGeom prst="rect">
            <a:avLst/>
          </a:prstGeom>
        </p:spPr>
      </p:pic>
    </p:spTree>
    <p:extLst>
      <p:ext uri="{BB962C8B-B14F-4D97-AF65-F5344CB8AC3E}">
        <p14:creationId xmlns:p14="http://schemas.microsoft.com/office/powerpoint/2010/main" val="3253165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6C62-9D6C-4CE4-9002-6B8FA16EE277}"/>
              </a:ext>
            </a:extLst>
          </p:cNvPr>
          <p:cNvSpPr>
            <a:spLocks noGrp="1"/>
          </p:cNvSpPr>
          <p:nvPr>
            <p:ph type="title"/>
          </p:nvPr>
        </p:nvSpPr>
        <p:spPr/>
        <p:txBody>
          <a:bodyPr/>
          <a:lstStyle/>
          <a:p>
            <a:r>
              <a:rPr lang="de-CH" dirty="0" err="1"/>
              <a:t>BitLocker-Warung</a:t>
            </a:r>
            <a:br>
              <a:rPr lang="de-CH" dirty="0"/>
            </a:br>
            <a:br>
              <a:rPr lang="de-CH" dirty="0"/>
            </a:br>
            <a:endParaRPr lang="de-CH" dirty="0"/>
          </a:p>
        </p:txBody>
      </p:sp>
      <p:sp>
        <p:nvSpPr>
          <p:cNvPr id="3" name="Inhaltsplatzhalter 2">
            <a:extLst>
              <a:ext uri="{FF2B5EF4-FFF2-40B4-BE49-F238E27FC236}">
                <a16:creationId xmlns:a16="http://schemas.microsoft.com/office/drawing/2014/main" id="{89D6E09B-BDC8-4854-A906-0806F1F41E72}"/>
              </a:ext>
            </a:extLst>
          </p:cNvPr>
          <p:cNvSpPr>
            <a:spLocks noGrp="1"/>
          </p:cNvSpPr>
          <p:nvPr>
            <p:ph idx="1"/>
          </p:nvPr>
        </p:nvSpPr>
        <p:spPr/>
        <p:txBody>
          <a:bodyPr/>
          <a:lstStyle/>
          <a:p>
            <a:endParaRPr lang="de-CH"/>
          </a:p>
        </p:txBody>
      </p:sp>
      <p:sp>
        <p:nvSpPr>
          <p:cNvPr id="4" name="Fußzeilenplatzhalter 3">
            <a:extLst>
              <a:ext uri="{FF2B5EF4-FFF2-40B4-BE49-F238E27FC236}">
                <a16:creationId xmlns:a16="http://schemas.microsoft.com/office/drawing/2014/main" id="{296AAEAC-24B0-4FC9-9AC4-E7C55463F8A5}"/>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72879A23-CEEC-438A-A0F0-69E48E737D23}"/>
              </a:ext>
            </a:extLst>
          </p:cNvPr>
          <p:cNvSpPr>
            <a:spLocks noGrp="1"/>
          </p:cNvSpPr>
          <p:nvPr>
            <p:ph type="sldNum" sz="quarter" idx="12"/>
          </p:nvPr>
        </p:nvSpPr>
        <p:spPr/>
        <p:txBody>
          <a:bodyPr/>
          <a:lstStyle/>
          <a:p>
            <a:fld id="{442AD375-037F-43D0-B059-5172DA06796A}" type="slidenum">
              <a:rPr lang="de-CH" smtClean="0"/>
              <a:t>26</a:t>
            </a:fld>
            <a:endParaRPr lang="de-CH"/>
          </a:p>
        </p:txBody>
      </p:sp>
      <p:pic>
        <p:nvPicPr>
          <p:cNvPr id="6" name="Grafik 5">
            <a:extLst>
              <a:ext uri="{FF2B5EF4-FFF2-40B4-BE49-F238E27FC236}">
                <a16:creationId xmlns:a16="http://schemas.microsoft.com/office/drawing/2014/main" id="{FDF8DA82-EC4B-4AA3-BC27-4BA77CE2E956}"/>
              </a:ext>
            </a:extLst>
          </p:cNvPr>
          <p:cNvPicPr>
            <a:picLocks noChangeAspect="1"/>
          </p:cNvPicPr>
          <p:nvPr/>
        </p:nvPicPr>
        <p:blipFill>
          <a:blip r:embed="rId2"/>
          <a:stretch>
            <a:fillRect/>
          </a:stretch>
        </p:blipFill>
        <p:spPr>
          <a:xfrm>
            <a:off x="320642" y="1259557"/>
            <a:ext cx="8369730" cy="6185218"/>
          </a:xfrm>
          <a:prstGeom prst="rect">
            <a:avLst/>
          </a:prstGeom>
        </p:spPr>
      </p:pic>
    </p:spTree>
    <p:extLst>
      <p:ext uri="{BB962C8B-B14F-4D97-AF65-F5344CB8AC3E}">
        <p14:creationId xmlns:p14="http://schemas.microsoft.com/office/powerpoint/2010/main" val="1276316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98EA0-D36F-4DBE-8E1E-9D4E7E83BD8D}"/>
              </a:ext>
            </a:extLst>
          </p:cNvPr>
          <p:cNvSpPr>
            <a:spLocks noGrp="1"/>
          </p:cNvSpPr>
          <p:nvPr>
            <p:ph type="title"/>
          </p:nvPr>
        </p:nvSpPr>
        <p:spPr/>
        <p:txBody>
          <a:bodyPr/>
          <a:lstStyle/>
          <a:p>
            <a:r>
              <a:rPr lang="de-CH" dirty="0"/>
              <a:t>Neuere Mac: Mit Sicherheits-Dienstprogramm</a:t>
            </a:r>
            <a:br>
              <a:rPr lang="de-CH" dirty="0"/>
            </a:br>
            <a:br>
              <a:rPr lang="de-CH" dirty="0"/>
            </a:br>
            <a:endParaRPr lang="de-CH" dirty="0"/>
          </a:p>
        </p:txBody>
      </p:sp>
      <p:sp>
        <p:nvSpPr>
          <p:cNvPr id="5" name="Foliennummernplatzhalter 4">
            <a:extLst>
              <a:ext uri="{FF2B5EF4-FFF2-40B4-BE49-F238E27FC236}">
                <a16:creationId xmlns:a16="http://schemas.microsoft.com/office/drawing/2014/main" id="{E13ADB10-1ECE-4F38-AA29-2C479B1B3BD4}"/>
              </a:ext>
            </a:extLst>
          </p:cNvPr>
          <p:cNvSpPr>
            <a:spLocks noGrp="1"/>
          </p:cNvSpPr>
          <p:nvPr>
            <p:ph type="sldNum" sz="quarter" idx="12"/>
          </p:nvPr>
        </p:nvSpPr>
        <p:spPr/>
        <p:txBody>
          <a:bodyPr/>
          <a:lstStyle/>
          <a:p>
            <a:fld id="{442AD375-037F-43D0-B059-5172DA06796A}" type="slidenum">
              <a:rPr lang="de-CH" smtClean="0"/>
              <a:t>27</a:t>
            </a:fld>
            <a:endParaRPr lang="de-CH"/>
          </a:p>
        </p:txBody>
      </p:sp>
      <p:pic>
        <p:nvPicPr>
          <p:cNvPr id="6" name="Inhaltsplatzhalter 5">
            <a:extLst>
              <a:ext uri="{FF2B5EF4-FFF2-40B4-BE49-F238E27FC236}">
                <a16:creationId xmlns:a16="http://schemas.microsoft.com/office/drawing/2014/main" id="{D99FB31E-EEA7-40DD-8F14-83D592A2A9D8}"/>
              </a:ext>
            </a:extLst>
          </p:cNvPr>
          <p:cNvPicPr>
            <a:picLocks noGrp="1"/>
          </p:cNvPicPr>
          <p:nvPr>
            <p:ph idx="1"/>
          </p:nvPr>
        </p:nvPicPr>
        <p:blipFill>
          <a:blip r:embed="rId2"/>
          <a:stretch>
            <a:fillRect/>
          </a:stretch>
        </p:blipFill>
        <p:spPr>
          <a:xfrm>
            <a:off x="352008" y="1427163"/>
            <a:ext cx="9957633" cy="4945062"/>
          </a:xfrm>
          <a:prstGeom prst="rect">
            <a:avLst/>
          </a:prstGeom>
        </p:spPr>
      </p:pic>
    </p:spTree>
    <p:extLst>
      <p:ext uri="{BB962C8B-B14F-4D97-AF65-F5344CB8AC3E}">
        <p14:creationId xmlns:p14="http://schemas.microsoft.com/office/powerpoint/2010/main" val="788094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4ADF6-1A09-4580-8AF7-71243CEFAD67}"/>
              </a:ext>
            </a:extLst>
          </p:cNvPr>
          <p:cNvSpPr>
            <a:spLocks noGrp="1"/>
          </p:cNvSpPr>
          <p:nvPr>
            <p:ph type="title"/>
          </p:nvPr>
        </p:nvSpPr>
        <p:spPr/>
        <p:txBody>
          <a:bodyPr/>
          <a:lstStyle/>
          <a:p>
            <a:r>
              <a:rPr lang="de-CH" dirty="0"/>
              <a:t>Zum Schluss</a:t>
            </a:r>
          </a:p>
        </p:txBody>
      </p:sp>
      <p:sp>
        <p:nvSpPr>
          <p:cNvPr id="3" name="Inhaltsplatzhalter 2">
            <a:extLst>
              <a:ext uri="{FF2B5EF4-FFF2-40B4-BE49-F238E27FC236}">
                <a16:creationId xmlns:a16="http://schemas.microsoft.com/office/drawing/2014/main" id="{46828C4C-3FBE-466B-85C5-822385FD687E}"/>
              </a:ext>
            </a:extLst>
          </p:cNvPr>
          <p:cNvSpPr>
            <a:spLocks noGrp="1"/>
          </p:cNvSpPr>
          <p:nvPr>
            <p:ph idx="1"/>
          </p:nvPr>
        </p:nvSpPr>
        <p:spPr/>
        <p:txBody>
          <a:bodyPr/>
          <a:lstStyle/>
          <a:p>
            <a:r>
              <a:rPr lang="de-CH" dirty="0"/>
              <a:t>Viel Erfolg!</a:t>
            </a:r>
          </a:p>
          <a:p>
            <a:endParaRPr lang="de-CH" dirty="0"/>
          </a:p>
          <a:p>
            <a:endParaRPr lang="de-CH" dirty="0"/>
          </a:p>
          <a:p>
            <a:r>
              <a:rPr lang="de-CH" dirty="0"/>
              <a:t>Wolfgang Pfalzgraf </a:t>
            </a:r>
          </a:p>
          <a:p>
            <a:r>
              <a:rPr lang="de-CH" sz="1400" dirty="0"/>
              <a:t>und</a:t>
            </a:r>
          </a:p>
          <a:p>
            <a:r>
              <a:rPr lang="de-CH" dirty="0"/>
              <a:t>Ihre Deutschlehrperson</a:t>
            </a:r>
          </a:p>
          <a:p>
            <a:endParaRPr lang="de-CH" dirty="0"/>
          </a:p>
        </p:txBody>
      </p:sp>
      <p:sp>
        <p:nvSpPr>
          <p:cNvPr id="5" name="Foliennummernplatzhalter 4">
            <a:extLst>
              <a:ext uri="{FF2B5EF4-FFF2-40B4-BE49-F238E27FC236}">
                <a16:creationId xmlns:a16="http://schemas.microsoft.com/office/drawing/2014/main" id="{501A3FC3-EC44-45A0-8101-0DBDA99CCA51}"/>
              </a:ext>
            </a:extLst>
          </p:cNvPr>
          <p:cNvSpPr>
            <a:spLocks noGrp="1"/>
          </p:cNvSpPr>
          <p:nvPr>
            <p:ph type="sldNum" sz="quarter" idx="12"/>
          </p:nvPr>
        </p:nvSpPr>
        <p:spPr/>
        <p:txBody>
          <a:bodyPr/>
          <a:lstStyle/>
          <a:p>
            <a:fld id="{442AD375-037F-43D0-B059-5172DA06796A}" type="slidenum">
              <a:rPr lang="de-CH" smtClean="0"/>
              <a:t>28</a:t>
            </a:fld>
            <a:endParaRPr lang="de-CH"/>
          </a:p>
        </p:txBody>
      </p:sp>
    </p:spTree>
    <p:extLst>
      <p:ext uri="{BB962C8B-B14F-4D97-AF65-F5344CB8AC3E}">
        <p14:creationId xmlns:p14="http://schemas.microsoft.com/office/powerpoint/2010/main" val="4170705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C89DB-3AB7-4593-8FF6-E5AF94380F58}"/>
              </a:ext>
            </a:extLst>
          </p:cNvPr>
          <p:cNvSpPr>
            <a:spLocks noGrp="1"/>
          </p:cNvSpPr>
          <p:nvPr>
            <p:ph type="title"/>
          </p:nvPr>
        </p:nvSpPr>
        <p:spPr/>
        <p:txBody>
          <a:bodyPr/>
          <a:lstStyle/>
          <a:p>
            <a:r>
              <a:rPr lang="de-CH" dirty="0"/>
              <a:t>Kosten	</a:t>
            </a:r>
          </a:p>
        </p:txBody>
      </p:sp>
      <p:sp>
        <p:nvSpPr>
          <p:cNvPr id="3" name="Inhaltsplatzhalter 2">
            <a:extLst>
              <a:ext uri="{FF2B5EF4-FFF2-40B4-BE49-F238E27FC236}">
                <a16:creationId xmlns:a16="http://schemas.microsoft.com/office/drawing/2014/main" id="{95A6E2E3-6919-4B1D-823B-0C34CCACB234}"/>
              </a:ext>
            </a:extLst>
          </p:cNvPr>
          <p:cNvSpPr>
            <a:spLocks noGrp="1"/>
          </p:cNvSpPr>
          <p:nvPr>
            <p:ph idx="1"/>
          </p:nvPr>
        </p:nvSpPr>
        <p:spPr/>
        <p:txBody>
          <a:bodyPr/>
          <a:lstStyle/>
          <a:p>
            <a:r>
              <a:rPr lang="de-CH" dirty="0"/>
              <a:t>Partnerschaft mit Universität Bern, Forschungsstelle Digitale Nachhaltigkeit:</a:t>
            </a:r>
          </a:p>
          <a:p>
            <a:r>
              <a:rPr lang="de-CH" dirty="0"/>
              <a:t>Die von der Berufsbildungsschule Winterthur explizit in Auftrag gegebenen Arbeiten werden … mit einem Ansatz von CHF 180 pro Arbeitsstunde…. Zuzüglich wird eine jährliche Weiterentwicklungspauschale von CHF 2'500 verrechnet. </a:t>
            </a:r>
          </a:p>
          <a:p>
            <a:endParaRPr lang="de-CH" dirty="0"/>
          </a:p>
          <a:p>
            <a:r>
              <a:rPr lang="de-CH" dirty="0"/>
              <a:t>250 Sticks a 22.- </a:t>
            </a:r>
          </a:p>
          <a:p>
            <a:endParaRPr lang="de-CH" dirty="0"/>
          </a:p>
          <a:p>
            <a:r>
              <a:rPr lang="de-CH" dirty="0"/>
              <a:t>Kopierstation 1000-3000 oder zwei USB-Hub für 200.- </a:t>
            </a:r>
          </a:p>
          <a:p>
            <a:endParaRPr lang="de-CH" dirty="0"/>
          </a:p>
          <a:p>
            <a:r>
              <a:rPr lang="de-CH" dirty="0"/>
              <a:t>1 Stunde pro Klassensatz Sticks vor- und nachbereiten. </a:t>
            </a:r>
          </a:p>
          <a:p>
            <a:endParaRPr lang="de-CH" dirty="0"/>
          </a:p>
          <a:p>
            <a:endParaRPr lang="de-CH" dirty="0"/>
          </a:p>
          <a:p>
            <a:r>
              <a:rPr lang="de-CH" dirty="0"/>
              <a:t>DLH-Projekt: 360 Stunden </a:t>
            </a:r>
          </a:p>
        </p:txBody>
      </p:sp>
      <p:sp>
        <p:nvSpPr>
          <p:cNvPr id="4" name="Fußzeilenplatzhalter 3">
            <a:extLst>
              <a:ext uri="{FF2B5EF4-FFF2-40B4-BE49-F238E27FC236}">
                <a16:creationId xmlns:a16="http://schemas.microsoft.com/office/drawing/2014/main" id="{0A5DB83E-BE28-4299-9220-3B5A75B4519D}"/>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EC1E4EE1-56A9-4039-A115-A2086778DF6C}"/>
              </a:ext>
            </a:extLst>
          </p:cNvPr>
          <p:cNvSpPr>
            <a:spLocks noGrp="1"/>
          </p:cNvSpPr>
          <p:nvPr>
            <p:ph type="sldNum" sz="quarter" idx="12"/>
          </p:nvPr>
        </p:nvSpPr>
        <p:spPr/>
        <p:txBody>
          <a:bodyPr/>
          <a:lstStyle/>
          <a:p>
            <a:fld id="{442AD375-037F-43D0-B059-5172DA06796A}" type="slidenum">
              <a:rPr lang="de-CH" smtClean="0"/>
              <a:t>29</a:t>
            </a:fld>
            <a:endParaRPr lang="de-CH"/>
          </a:p>
        </p:txBody>
      </p:sp>
    </p:spTree>
    <p:extLst>
      <p:ext uri="{BB962C8B-B14F-4D97-AF65-F5344CB8AC3E}">
        <p14:creationId xmlns:p14="http://schemas.microsoft.com/office/powerpoint/2010/main" val="95122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B6E0F-EB10-46DF-9FE1-41D2A1FF439C}"/>
              </a:ext>
            </a:extLst>
          </p:cNvPr>
          <p:cNvSpPr>
            <a:spLocks noGrp="1"/>
          </p:cNvSpPr>
          <p:nvPr>
            <p:ph type="title"/>
          </p:nvPr>
        </p:nvSpPr>
        <p:spPr/>
        <p:txBody>
          <a:bodyPr/>
          <a:lstStyle/>
          <a:p>
            <a:r>
              <a:rPr lang="de-CH" dirty="0"/>
              <a:t>Fragen im Chat schreiben. </a:t>
            </a:r>
            <a:br>
              <a:rPr lang="de-CH" dirty="0"/>
            </a:br>
            <a:r>
              <a:rPr lang="de-CH" dirty="0"/>
              <a:t>Damit ich Schwerpunkte setzen kann. </a:t>
            </a:r>
            <a:br>
              <a:rPr lang="de-CH" dirty="0"/>
            </a:br>
            <a:endParaRPr lang="de-CH" dirty="0"/>
          </a:p>
        </p:txBody>
      </p:sp>
      <p:sp>
        <p:nvSpPr>
          <p:cNvPr id="3" name="Fußzeilenplatzhalter 2">
            <a:extLst>
              <a:ext uri="{FF2B5EF4-FFF2-40B4-BE49-F238E27FC236}">
                <a16:creationId xmlns:a16="http://schemas.microsoft.com/office/drawing/2014/main" id="{1848AD6F-1552-4B2C-8070-1B7DE2B895DD}"/>
              </a:ext>
            </a:extLst>
          </p:cNvPr>
          <p:cNvSpPr>
            <a:spLocks noGrp="1"/>
          </p:cNvSpPr>
          <p:nvPr>
            <p:ph type="ftr" idx="11"/>
          </p:nvPr>
        </p:nvSpPr>
        <p:spPr/>
        <p:txBody>
          <a:bodyPr/>
          <a:lstStyle/>
          <a:p>
            <a:pPr>
              <a:defRPr/>
            </a:pPr>
            <a:endParaRPr lang="de-CH" altLang="de-DE"/>
          </a:p>
          <a:p>
            <a:pPr>
              <a:defRPr/>
            </a:pPr>
            <a:endParaRPr lang="de-CH" altLang="de-DE"/>
          </a:p>
        </p:txBody>
      </p:sp>
      <p:sp>
        <p:nvSpPr>
          <p:cNvPr id="4" name="Foliennummernplatzhalter 3">
            <a:extLst>
              <a:ext uri="{FF2B5EF4-FFF2-40B4-BE49-F238E27FC236}">
                <a16:creationId xmlns:a16="http://schemas.microsoft.com/office/drawing/2014/main" id="{17795D49-175F-44AF-866F-3BD1804345FA}"/>
              </a:ext>
            </a:extLst>
          </p:cNvPr>
          <p:cNvSpPr>
            <a:spLocks noGrp="1"/>
          </p:cNvSpPr>
          <p:nvPr>
            <p:ph type="sldNum" idx="12"/>
          </p:nvPr>
        </p:nvSpPr>
        <p:spPr/>
        <p:txBody>
          <a:bodyPr/>
          <a:lstStyle/>
          <a:p>
            <a:pPr>
              <a:defRPr/>
            </a:pPr>
            <a:fld id="{DFEED451-FB8D-44B5-BCD3-BC2A2962BB64}" type="slidenum">
              <a:rPr lang="de-CH" altLang="de-DE" smtClean="0"/>
              <a:pPr>
                <a:defRPr/>
              </a:pPr>
              <a:t>3</a:t>
            </a:fld>
            <a:endParaRPr lang="de-CH" altLang="de-DE"/>
          </a:p>
        </p:txBody>
      </p:sp>
    </p:spTree>
    <p:extLst>
      <p:ext uri="{BB962C8B-B14F-4D97-AF65-F5344CB8AC3E}">
        <p14:creationId xmlns:p14="http://schemas.microsoft.com/office/powerpoint/2010/main" val="3755379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A51E7-5285-436D-9C04-45900F41BAE1}"/>
              </a:ext>
            </a:extLst>
          </p:cNvPr>
          <p:cNvSpPr>
            <a:spLocks noGrp="1"/>
          </p:cNvSpPr>
          <p:nvPr>
            <p:ph type="title"/>
          </p:nvPr>
        </p:nvSpPr>
        <p:spPr/>
        <p:txBody>
          <a:bodyPr/>
          <a:lstStyle/>
          <a:p>
            <a:r>
              <a:rPr lang="de-CH" dirty="0"/>
              <a:t>Vorbereitungen 1</a:t>
            </a:r>
          </a:p>
        </p:txBody>
      </p:sp>
      <p:sp>
        <p:nvSpPr>
          <p:cNvPr id="3" name="Inhaltsplatzhalter 2">
            <a:extLst>
              <a:ext uri="{FF2B5EF4-FFF2-40B4-BE49-F238E27FC236}">
                <a16:creationId xmlns:a16="http://schemas.microsoft.com/office/drawing/2014/main" id="{0039FBBD-3721-4374-9F0B-518F6DB3B295}"/>
              </a:ext>
            </a:extLst>
          </p:cNvPr>
          <p:cNvSpPr>
            <a:spLocks noGrp="1"/>
          </p:cNvSpPr>
          <p:nvPr>
            <p:ph idx="1"/>
          </p:nvPr>
        </p:nvSpPr>
        <p:spPr/>
        <p:txBody>
          <a:bodyPr vert="horz" lIns="91440" tIns="45720" rIns="91440" bIns="45720" rtlCol="0" anchor="t">
            <a:noAutofit/>
          </a:bodyPr>
          <a:lstStyle/>
          <a:p>
            <a:r>
              <a:rPr lang="de-CH" dirty="0"/>
              <a:t>Entwickeln eines Sticks – Prototyp: (Zusammen mit Ronny Standke) </a:t>
            </a:r>
          </a:p>
          <a:p>
            <a:pPr marL="342900" indent="-342900">
              <a:buFont typeface="Arial" panose="020B0604020202020204" pitchFamily="34" charset="0"/>
              <a:buChar char="•"/>
            </a:pPr>
            <a:r>
              <a:rPr lang="de-CH" dirty="0"/>
              <a:t>Lernstick.ch abgespeckt (Debian und </a:t>
            </a:r>
            <a:r>
              <a:rPr lang="de-CH" dirty="0" err="1"/>
              <a:t>Libreoffice</a:t>
            </a:r>
            <a:r>
              <a:rPr lang="de-CH" dirty="0"/>
              <a:t>)</a:t>
            </a:r>
          </a:p>
          <a:p>
            <a:pPr marL="342900" indent="-342900">
              <a:buFont typeface="Arial" panose="020B0604020202020204" pitchFamily="34" charset="0"/>
              <a:buChar char="•"/>
            </a:pPr>
            <a:r>
              <a:rPr lang="de-CH" dirty="0"/>
              <a:t>Konfiguration WLAN, alle Vorbereitungszimmer-Drucker</a:t>
            </a:r>
          </a:p>
          <a:p>
            <a:pPr marL="342900" indent="-342900">
              <a:buFont typeface="Arial" panose="020B0604020202020204" pitchFamily="34" charset="0"/>
              <a:buChar char="•"/>
            </a:pPr>
            <a:r>
              <a:rPr lang="de-CH" dirty="0"/>
              <a:t>Autostart </a:t>
            </a:r>
            <a:r>
              <a:rPr lang="de-CH" dirty="0" err="1"/>
              <a:t>libreoffice</a:t>
            </a:r>
            <a:endParaRPr lang="de-CH" dirty="0"/>
          </a:p>
          <a:p>
            <a:pPr marL="342900" indent="-342900">
              <a:buFont typeface="Arial" panose="020B0604020202020204" pitchFamily="34" charset="0"/>
              <a:buChar char="•"/>
            </a:pPr>
            <a:r>
              <a:rPr lang="de-CH" dirty="0"/>
              <a:t>Vorlage für Aufsatz, mit Zimmernummer, Name, Wörter-Zahl, …</a:t>
            </a:r>
          </a:p>
          <a:p>
            <a:pPr marL="342900" indent="-342900">
              <a:buFont typeface="Arial" panose="020B0604020202020204" pitchFamily="34" charset="0"/>
              <a:buChar char="•"/>
            </a:pPr>
            <a:r>
              <a:rPr lang="de-CH" dirty="0"/>
              <a:t>Optimieren der Vorlage, Standarddrucker, … langsam besser. </a:t>
            </a:r>
          </a:p>
          <a:p>
            <a:pPr marL="342900" indent="-342900">
              <a:buFont typeface="Arial" panose="020B0604020202020204" pitchFamily="34" charset="0"/>
              <a:buChar char="•"/>
            </a:pPr>
            <a:endParaRPr lang="de-CH" dirty="0"/>
          </a:p>
          <a:p>
            <a:r>
              <a:rPr lang="de-CH" dirty="0"/>
              <a:t>Testen:</a:t>
            </a:r>
          </a:p>
          <a:p>
            <a:pPr marL="342900" indent="-342900">
              <a:buFont typeface="Arial" panose="020B0604020202020204" pitchFamily="34" charset="0"/>
              <a:buChar char="•"/>
            </a:pPr>
            <a:r>
              <a:rPr lang="de-CH" dirty="0"/>
              <a:t>Einführung in allen Klassen (eine knappe Lektion, begleitet von Boot-Pionier)</a:t>
            </a:r>
          </a:p>
          <a:p>
            <a:pPr marL="342900" indent="-342900">
              <a:buFont typeface="Arial" panose="020B0604020202020204" pitchFamily="34" charset="0"/>
              <a:buChar char="•"/>
            </a:pPr>
            <a:r>
              <a:rPr lang="de-CH" dirty="0"/>
              <a:t>Die Lernenden schreiben kurzen Text und drucken aus.</a:t>
            </a:r>
            <a:endParaRPr lang="de-CH" dirty="0">
              <a:cs typeface="Arial"/>
            </a:endParaRPr>
          </a:p>
          <a:p>
            <a:pPr marL="342900" indent="-342900">
              <a:buFont typeface="Arial" panose="020B0604020202020204" pitchFamily="34" charset="0"/>
              <a:buChar char="•"/>
            </a:pPr>
            <a:r>
              <a:rPr lang="de-CH" dirty="0"/>
              <a:t>Die Lernende schreiben Aufsatz und drucken aus.</a:t>
            </a:r>
          </a:p>
          <a:p>
            <a:pPr marL="342900" indent="-342900">
              <a:buFont typeface="Arial" panose="020B0604020202020204" pitchFamily="34" charset="0"/>
              <a:buChar char="•"/>
            </a:pPr>
            <a:r>
              <a:rPr lang="de-CH" dirty="0"/>
              <a:t>Deklaration mit «selber booten können», Bereitschaft zur Nachprüfung. </a:t>
            </a:r>
            <a:endParaRPr lang="de-CH" dirty="0">
              <a:cs typeface="Arial"/>
            </a:endParaRPr>
          </a:p>
          <a:p>
            <a:pPr marL="342900" indent="-342900">
              <a:buFont typeface="Arial" panose="020B0604020202020204" pitchFamily="34" charset="0"/>
              <a:buChar char="•"/>
            </a:pPr>
            <a:r>
              <a:rPr lang="de-CH" dirty="0"/>
              <a:t>Liste mit Schulgeräte-Wünschen.</a:t>
            </a:r>
          </a:p>
          <a:p>
            <a:pPr marL="342900" indent="-342900">
              <a:buFont typeface="Arial" panose="020B0604020202020204" pitchFamily="34" charset="0"/>
              <a:buChar char="•"/>
            </a:pPr>
            <a:endParaRPr lang="de-CH" dirty="0"/>
          </a:p>
          <a:p>
            <a:r>
              <a:rPr lang="de-CH" dirty="0"/>
              <a:t>Anleitung für Lernende und Aufsicht schreiben und verteilen. </a:t>
            </a:r>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de-CH" dirty="0"/>
          </a:p>
        </p:txBody>
      </p:sp>
      <p:sp>
        <p:nvSpPr>
          <p:cNvPr id="4" name="Fußzeilenplatzhalter 3">
            <a:extLst>
              <a:ext uri="{FF2B5EF4-FFF2-40B4-BE49-F238E27FC236}">
                <a16:creationId xmlns:a16="http://schemas.microsoft.com/office/drawing/2014/main" id="{9397A1A5-3DAC-41FB-B691-AE8046836DD6}"/>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6DDD2090-F31D-4B9A-83DB-ED4530C6A87F}"/>
              </a:ext>
            </a:extLst>
          </p:cNvPr>
          <p:cNvSpPr>
            <a:spLocks noGrp="1"/>
          </p:cNvSpPr>
          <p:nvPr>
            <p:ph type="sldNum" sz="quarter" idx="12"/>
          </p:nvPr>
        </p:nvSpPr>
        <p:spPr/>
        <p:txBody>
          <a:bodyPr/>
          <a:lstStyle/>
          <a:p>
            <a:fld id="{442AD375-037F-43D0-B059-5172DA06796A}" type="slidenum">
              <a:rPr lang="de-CH" smtClean="0"/>
              <a:t>30</a:t>
            </a:fld>
            <a:endParaRPr lang="de-CH"/>
          </a:p>
        </p:txBody>
      </p:sp>
    </p:spTree>
    <p:extLst>
      <p:ext uri="{BB962C8B-B14F-4D97-AF65-F5344CB8AC3E}">
        <p14:creationId xmlns:p14="http://schemas.microsoft.com/office/powerpoint/2010/main" val="132115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A60A4-6FD7-4868-B6D2-0079FE219D28}"/>
              </a:ext>
            </a:extLst>
          </p:cNvPr>
          <p:cNvSpPr>
            <a:spLocks noGrp="1"/>
          </p:cNvSpPr>
          <p:nvPr>
            <p:ph type="title"/>
          </p:nvPr>
        </p:nvSpPr>
        <p:spPr/>
        <p:txBody>
          <a:bodyPr/>
          <a:lstStyle/>
          <a:p>
            <a:r>
              <a:rPr lang="de-CH" dirty="0"/>
              <a:t>Vorbereiten 2	</a:t>
            </a:r>
          </a:p>
        </p:txBody>
      </p:sp>
      <p:sp>
        <p:nvSpPr>
          <p:cNvPr id="3" name="Inhaltsplatzhalter 2">
            <a:extLst>
              <a:ext uri="{FF2B5EF4-FFF2-40B4-BE49-F238E27FC236}">
                <a16:creationId xmlns:a16="http://schemas.microsoft.com/office/drawing/2014/main" id="{4F03E316-9FDB-4E8F-A8CC-24639BD9C68A}"/>
              </a:ext>
            </a:extLst>
          </p:cNvPr>
          <p:cNvSpPr>
            <a:spLocks noGrp="1"/>
          </p:cNvSpPr>
          <p:nvPr>
            <p:ph idx="1"/>
          </p:nvPr>
        </p:nvSpPr>
        <p:spPr/>
        <p:txBody>
          <a:bodyPr vert="horz" lIns="91440" tIns="45720" rIns="91440" bIns="45720" rtlCol="0" anchor="t">
            <a:noAutofit/>
          </a:bodyPr>
          <a:lstStyle/>
          <a:p>
            <a:r>
              <a:rPr lang="de-CH" dirty="0"/>
              <a:t>Kopieren und Beschriften von 250 Sticks (braucht Zeit oder Geld)</a:t>
            </a:r>
          </a:p>
          <a:p>
            <a:r>
              <a:rPr lang="de-CH" dirty="0"/>
              <a:t>Aufbewahrungs-Box für 250 Sticks </a:t>
            </a:r>
          </a:p>
          <a:p>
            <a:endParaRPr lang="de-CH" dirty="0"/>
          </a:p>
          <a:p>
            <a:r>
              <a:rPr lang="de-CH" dirty="0"/>
              <a:t>Vor der Prüfung:</a:t>
            </a:r>
          </a:p>
          <a:p>
            <a:r>
              <a:rPr lang="de-CH" dirty="0"/>
              <a:t>Listen: Welcher Lernende, in welchem Zimmer bekommt welchen Stick.</a:t>
            </a:r>
            <a:endParaRPr lang="de-CH" dirty="0">
              <a:cs typeface="Arial"/>
            </a:endParaRPr>
          </a:p>
          <a:p>
            <a:r>
              <a:rPr lang="de-CH" dirty="0"/>
              <a:t>Papier in Drucker nachfüllen, Druckerpatronen bereit halten.</a:t>
            </a:r>
          </a:p>
          <a:p>
            <a:r>
              <a:rPr lang="de-CH" dirty="0"/>
              <a:t>Schul-Laptop aufladen, Netzgeräte bereit halten.</a:t>
            </a:r>
          </a:p>
          <a:p>
            <a:r>
              <a:rPr lang="de-CH" dirty="0"/>
              <a:t>Sticks und Schullaptops in Zimmer verteilen.</a:t>
            </a:r>
          </a:p>
          <a:p>
            <a:endParaRPr lang="de-CH" dirty="0"/>
          </a:p>
          <a:p>
            <a:r>
              <a:rPr lang="de-CH" dirty="0"/>
              <a:t>Abgabestation in der Aula und Kopierraum, die beim Einstecken eines Sticks automatisch den Aufsatz ausdruckt. </a:t>
            </a:r>
          </a:p>
          <a:p>
            <a:endParaRPr lang="de-CH" dirty="0"/>
          </a:p>
          <a:p>
            <a:endParaRPr lang="de-CH" dirty="0"/>
          </a:p>
        </p:txBody>
      </p:sp>
      <p:sp>
        <p:nvSpPr>
          <p:cNvPr id="4" name="Fußzeilenplatzhalter 3">
            <a:extLst>
              <a:ext uri="{FF2B5EF4-FFF2-40B4-BE49-F238E27FC236}">
                <a16:creationId xmlns:a16="http://schemas.microsoft.com/office/drawing/2014/main" id="{1311DCB9-9630-4BDC-867F-9F5530245D4E}"/>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CAE3CBC1-E0C4-47A5-89C2-C610F5D32D75}"/>
              </a:ext>
            </a:extLst>
          </p:cNvPr>
          <p:cNvSpPr>
            <a:spLocks noGrp="1"/>
          </p:cNvSpPr>
          <p:nvPr>
            <p:ph type="sldNum" sz="quarter" idx="12"/>
          </p:nvPr>
        </p:nvSpPr>
        <p:spPr/>
        <p:txBody>
          <a:bodyPr/>
          <a:lstStyle/>
          <a:p>
            <a:fld id="{442AD375-037F-43D0-B059-5172DA06796A}" type="slidenum">
              <a:rPr lang="de-CH" smtClean="0"/>
              <a:t>31</a:t>
            </a:fld>
            <a:endParaRPr lang="de-CH"/>
          </a:p>
        </p:txBody>
      </p:sp>
    </p:spTree>
    <p:extLst>
      <p:ext uri="{BB962C8B-B14F-4D97-AF65-F5344CB8AC3E}">
        <p14:creationId xmlns:p14="http://schemas.microsoft.com/office/powerpoint/2010/main" val="1519989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DB860-2AAC-4AC1-8435-EB49ECC88ADA}"/>
              </a:ext>
            </a:extLst>
          </p:cNvPr>
          <p:cNvSpPr>
            <a:spLocks noGrp="1"/>
          </p:cNvSpPr>
          <p:nvPr>
            <p:ph type="title"/>
          </p:nvPr>
        </p:nvSpPr>
        <p:spPr/>
        <p:txBody>
          <a:bodyPr/>
          <a:lstStyle/>
          <a:p>
            <a:r>
              <a:rPr lang="de-CH" dirty="0"/>
              <a:t>Nachbereiten</a:t>
            </a:r>
          </a:p>
        </p:txBody>
      </p:sp>
      <p:sp>
        <p:nvSpPr>
          <p:cNvPr id="3" name="Inhaltsplatzhalter 2">
            <a:extLst>
              <a:ext uri="{FF2B5EF4-FFF2-40B4-BE49-F238E27FC236}">
                <a16:creationId xmlns:a16="http://schemas.microsoft.com/office/drawing/2014/main" id="{0F91314B-0193-495F-9D26-0E0142A20AE7}"/>
              </a:ext>
            </a:extLst>
          </p:cNvPr>
          <p:cNvSpPr>
            <a:spLocks noGrp="1"/>
          </p:cNvSpPr>
          <p:nvPr>
            <p:ph idx="1"/>
          </p:nvPr>
        </p:nvSpPr>
        <p:spPr/>
        <p:txBody>
          <a:bodyPr/>
          <a:lstStyle/>
          <a:p>
            <a:r>
              <a:rPr lang="de-CH" dirty="0"/>
              <a:t>Alle Sticks in Abgabestation stecken:</a:t>
            </a:r>
          </a:p>
          <a:p>
            <a:pPr marL="342900" indent="-342900">
              <a:buFont typeface="Arial" panose="020B0604020202020204" pitchFamily="34" charset="0"/>
              <a:buChar char="•"/>
            </a:pPr>
            <a:r>
              <a:rPr lang="de-CH" dirty="0"/>
              <a:t>Kopieren der Aufsätze, Backup, Systembackup und der Screenshots. </a:t>
            </a:r>
          </a:p>
          <a:p>
            <a:pPr marL="342900" indent="-342900">
              <a:buFont typeface="Arial" panose="020B0604020202020204" pitchFamily="34" charset="0"/>
              <a:buChar char="•"/>
            </a:pPr>
            <a:r>
              <a:rPr lang="de-CH" dirty="0"/>
              <a:t>Löschen aller </a:t>
            </a:r>
            <a:r>
              <a:rPr lang="de-CH" dirty="0" err="1"/>
              <a:t>Lernendendaten</a:t>
            </a:r>
            <a:r>
              <a:rPr lang="de-CH" dirty="0"/>
              <a:t> auf dem Stick. (Ev. erst nach der Korrektur in zweitem Schritt) </a:t>
            </a:r>
          </a:p>
          <a:p>
            <a:pPr marL="342900" indent="-342900">
              <a:buFont typeface="Arial" panose="020B0604020202020204" pitchFamily="34" charset="0"/>
              <a:buChar char="•"/>
            </a:pPr>
            <a:endParaRPr lang="de-CH" dirty="0"/>
          </a:p>
          <a:p>
            <a:r>
              <a:rPr lang="de-CH" dirty="0"/>
              <a:t>Verteilen der Dateien an die korrigierenden Lehrpersonen zur digitalen Korrektur. (Auf Wunsch) </a:t>
            </a:r>
          </a:p>
          <a:p>
            <a:endParaRPr lang="de-CH" dirty="0"/>
          </a:p>
          <a:p>
            <a:r>
              <a:rPr lang="de-CH" dirty="0"/>
              <a:t>Bereitstellen der Stick für die nächste Prüfung. </a:t>
            </a:r>
          </a:p>
          <a:p>
            <a:endParaRPr lang="de-CH" dirty="0"/>
          </a:p>
          <a:p>
            <a:endParaRPr lang="de-CH" dirty="0"/>
          </a:p>
        </p:txBody>
      </p:sp>
      <p:sp>
        <p:nvSpPr>
          <p:cNvPr id="4" name="Fußzeilenplatzhalter 3">
            <a:extLst>
              <a:ext uri="{FF2B5EF4-FFF2-40B4-BE49-F238E27FC236}">
                <a16:creationId xmlns:a16="http://schemas.microsoft.com/office/drawing/2014/main" id="{0326E3C7-0CE6-4384-9AED-2354A2D6A7DB}"/>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7BCC67CD-D6E2-4151-A8FE-8387879B5262}"/>
              </a:ext>
            </a:extLst>
          </p:cNvPr>
          <p:cNvSpPr>
            <a:spLocks noGrp="1"/>
          </p:cNvSpPr>
          <p:nvPr>
            <p:ph type="sldNum" sz="quarter" idx="12"/>
          </p:nvPr>
        </p:nvSpPr>
        <p:spPr/>
        <p:txBody>
          <a:bodyPr/>
          <a:lstStyle/>
          <a:p>
            <a:fld id="{442AD375-037F-43D0-B059-5172DA06796A}" type="slidenum">
              <a:rPr lang="de-CH" smtClean="0"/>
              <a:t>32</a:t>
            </a:fld>
            <a:endParaRPr lang="de-CH"/>
          </a:p>
        </p:txBody>
      </p:sp>
    </p:spTree>
    <p:extLst>
      <p:ext uri="{BB962C8B-B14F-4D97-AF65-F5344CB8AC3E}">
        <p14:creationId xmlns:p14="http://schemas.microsoft.com/office/powerpoint/2010/main" val="3291781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E1AE1-2C22-44B4-9842-4B4A8895F9D5}"/>
              </a:ext>
            </a:extLst>
          </p:cNvPr>
          <p:cNvSpPr>
            <a:spLocks noGrp="1"/>
          </p:cNvSpPr>
          <p:nvPr>
            <p:ph type="title"/>
          </p:nvPr>
        </p:nvSpPr>
        <p:spPr/>
        <p:txBody>
          <a:bodyPr/>
          <a:lstStyle/>
          <a:p>
            <a:endParaRPr lang="de-CH"/>
          </a:p>
        </p:txBody>
      </p:sp>
      <p:pic>
        <p:nvPicPr>
          <p:cNvPr id="7" name="Inhaltsplatzhalter 6">
            <a:extLst>
              <a:ext uri="{FF2B5EF4-FFF2-40B4-BE49-F238E27FC236}">
                <a16:creationId xmlns:a16="http://schemas.microsoft.com/office/drawing/2014/main" id="{D6B4E3F9-9E6E-45BB-9549-05DD26AB62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4117" y="1427163"/>
            <a:ext cx="6593416" cy="4945062"/>
          </a:xfrm>
        </p:spPr>
      </p:pic>
      <p:sp>
        <p:nvSpPr>
          <p:cNvPr id="4" name="Fußzeilenplatzhalter 3">
            <a:extLst>
              <a:ext uri="{FF2B5EF4-FFF2-40B4-BE49-F238E27FC236}">
                <a16:creationId xmlns:a16="http://schemas.microsoft.com/office/drawing/2014/main" id="{771BB57F-EFC7-445E-975B-11481CBA7587}"/>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CE2FEBBD-E4FE-4807-B17D-B9DC59100648}"/>
              </a:ext>
            </a:extLst>
          </p:cNvPr>
          <p:cNvSpPr>
            <a:spLocks noGrp="1"/>
          </p:cNvSpPr>
          <p:nvPr>
            <p:ph type="sldNum" sz="quarter" idx="12"/>
          </p:nvPr>
        </p:nvSpPr>
        <p:spPr/>
        <p:txBody>
          <a:bodyPr/>
          <a:lstStyle/>
          <a:p>
            <a:fld id="{442AD375-037F-43D0-B059-5172DA06796A}" type="slidenum">
              <a:rPr lang="de-CH" smtClean="0"/>
              <a:t>33</a:t>
            </a:fld>
            <a:endParaRPr lang="de-CH"/>
          </a:p>
        </p:txBody>
      </p:sp>
    </p:spTree>
    <p:extLst>
      <p:ext uri="{BB962C8B-B14F-4D97-AF65-F5344CB8AC3E}">
        <p14:creationId xmlns:p14="http://schemas.microsoft.com/office/powerpoint/2010/main" val="3608993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4ABB5-DE2F-4F71-A151-957F10466AAA}"/>
              </a:ext>
            </a:extLst>
          </p:cNvPr>
          <p:cNvSpPr>
            <a:spLocks noGrp="1"/>
          </p:cNvSpPr>
          <p:nvPr>
            <p:ph type="title"/>
          </p:nvPr>
        </p:nvSpPr>
        <p:spPr/>
        <p:txBody>
          <a:bodyPr/>
          <a:lstStyle/>
          <a:p>
            <a:r>
              <a:rPr lang="de-CH" dirty="0"/>
              <a:t>Mathematik mit CAS</a:t>
            </a:r>
          </a:p>
        </p:txBody>
      </p:sp>
      <p:sp>
        <p:nvSpPr>
          <p:cNvPr id="3" name="Inhaltsplatzhalter 2">
            <a:extLst>
              <a:ext uri="{FF2B5EF4-FFF2-40B4-BE49-F238E27FC236}">
                <a16:creationId xmlns:a16="http://schemas.microsoft.com/office/drawing/2014/main" id="{A33DEFCE-9E00-40E3-9104-A43F2101BECD}"/>
              </a:ext>
            </a:extLst>
          </p:cNvPr>
          <p:cNvSpPr>
            <a:spLocks noGrp="1"/>
          </p:cNvSpPr>
          <p:nvPr>
            <p:ph idx="1"/>
          </p:nvPr>
        </p:nvSpPr>
        <p:spPr/>
        <p:txBody>
          <a:bodyPr/>
          <a:lstStyle/>
          <a:p>
            <a:r>
              <a:rPr lang="de-CH" dirty="0"/>
              <a:t>Aktuell: Lernenden kaufen für 150.- einen Taschenrechner, der nicht praktisch ist aber dafür NICHT netzwerkfähig ist. </a:t>
            </a:r>
          </a:p>
          <a:p>
            <a:endParaRPr lang="de-CH" dirty="0"/>
          </a:p>
          <a:p>
            <a:r>
              <a:rPr lang="de-CH" dirty="0"/>
              <a:t>Wunsch: CAS-Software auf BYOD-Laptop, ohne dass die Lernenden sich austauschen oder beraten können. (Unter Aufsicht im Prüfungszimmer) </a:t>
            </a:r>
          </a:p>
          <a:p>
            <a:endParaRPr lang="de-CH" dirty="0"/>
          </a:p>
          <a:p>
            <a:endParaRPr lang="de-CH" dirty="0"/>
          </a:p>
        </p:txBody>
      </p:sp>
      <p:sp>
        <p:nvSpPr>
          <p:cNvPr id="4" name="Fußzeilenplatzhalter 3">
            <a:extLst>
              <a:ext uri="{FF2B5EF4-FFF2-40B4-BE49-F238E27FC236}">
                <a16:creationId xmlns:a16="http://schemas.microsoft.com/office/drawing/2014/main" id="{21C92F9F-E001-4F41-8028-1444F53C68CD}"/>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6103399C-2759-47AC-8EAB-009F39DDDF5C}"/>
              </a:ext>
            </a:extLst>
          </p:cNvPr>
          <p:cNvSpPr>
            <a:spLocks noGrp="1"/>
          </p:cNvSpPr>
          <p:nvPr>
            <p:ph type="sldNum" sz="quarter" idx="12"/>
          </p:nvPr>
        </p:nvSpPr>
        <p:spPr/>
        <p:txBody>
          <a:bodyPr/>
          <a:lstStyle/>
          <a:p>
            <a:fld id="{442AD375-037F-43D0-B059-5172DA06796A}" type="slidenum">
              <a:rPr lang="de-CH" smtClean="0"/>
              <a:t>34</a:t>
            </a:fld>
            <a:endParaRPr lang="de-CH"/>
          </a:p>
        </p:txBody>
      </p:sp>
    </p:spTree>
    <p:extLst>
      <p:ext uri="{BB962C8B-B14F-4D97-AF65-F5344CB8AC3E}">
        <p14:creationId xmlns:p14="http://schemas.microsoft.com/office/powerpoint/2010/main" val="341083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2F8B8-7347-4DAE-A8D7-7D79A472B32D}"/>
              </a:ext>
            </a:extLst>
          </p:cNvPr>
          <p:cNvSpPr>
            <a:spLocks noGrp="1"/>
          </p:cNvSpPr>
          <p:nvPr>
            <p:ph type="title"/>
          </p:nvPr>
        </p:nvSpPr>
        <p:spPr/>
        <p:txBody>
          <a:bodyPr/>
          <a:lstStyle/>
          <a:p>
            <a:r>
              <a:rPr lang="de-CH" dirty="0"/>
              <a:t>Versuchte Ansätze für CAS-BYOD-Prüfungsumgebung</a:t>
            </a:r>
            <a:br>
              <a:rPr lang="de-CH" dirty="0"/>
            </a:br>
            <a:endParaRPr lang="de-CH" dirty="0"/>
          </a:p>
        </p:txBody>
      </p:sp>
      <p:sp>
        <p:nvSpPr>
          <p:cNvPr id="3" name="Inhaltsplatzhalter 2">
            <a:extLst>
              <a:ext uri="{FF2B5EF4-FFF2-40B4-BE49-F238E27FC236}">
                <a16:creationId xmlns:a16="http://schemas.microsoft.com/office/drawing/2014/main" id="{8FE79624-75DC-4128-8F5F-B48EB812820D}"/>
              </a:ext>
            </a:extLst>
          </p:cNvPr>
          <p:cNvSpPr>
            <a:spLocks noGrp="1"/>
          </p:cNvSpPr>
          <p:nvPr>
            <p:ph idx="1"/>
          </p:nvPr>
        </p:nvSpPr>
        <p:spPr/>
        <p:txBody>
          <a:bodyPr/>
          <a:lstStyle/>
          <a:p>
            <a:pPr marL="457200" indent="-457200">
              <a:buFont typeface="+mj-lt"/>
              <a:buAutoNum type="arabicPeriod"/>
            </a:pPr>
            <a:r>
              <a:rPr lang="de-CH" dirty="0"/>
              <a:t>Lernstick mit </a:t>
            </a:r>
            <a:r>
              <a:rPr lang="de-CH" dirty="0" err="1"/>
              <a:t>OpenSource</a:t>
            </a:r>
            <a:r>
              <a:rPr lang="de-CH" dirty="0"/>
              <a:t> Software, die auf Linux läuft.</a:t>
            </a:r>
            <a:br>
              <a:rPr lang="de-CH" dirty="0"/>
            </a:br>
            <a:r>
              <a:rPr lang="de-CH" dirty="0"/>
              <a:t>-&gt; Mathelehrer sind unglücklich mit der Software, weil diese die starren kantonalen CAS-Matur-Aufgaben nicht lösen kann. </a:t>
            </a:r>
            <a:br>
              <a:rPr lang="de-CH" dirty="0"/>
            </a:br>
            <a:r>
              <a:rPr lang="de-CH" dirty="0"/>
              <a:t>TI will keine Linux-Version veröffentlichen. </a:t>
            </a:r>
            <a:br>
              <a:rPr lang="de-CH" dirty="0"/>
            </a:br>
            <a:r>
              <a:rPr lang="de-CH" dirty="0"/>
              <a:t>(Und weil sie da ihre Unterrichtsvorbereitungen umschreiben müssten.)</a:t>
            </a:r>
          </a:p>
          <a:p>
            <a:pPr marL="457200" indent="-457200">
              <a:buFont typeface="+mj-lt"/>
              <a:buAutoNum type="arabicPeriod"/>
            </a:pPr>
            <a:r>
              <a:rPr lang="de-CH" dirty="0"/>
              <a:t>Lernstick mit Virtual-Box mit Windows mit </a:t>
            </a:r>
            <a:r>
              <a:rPr lang="de-CH" dirty="0" err="1"/>
              <a:t>TINsipre</a:t>
            </a:r>
            <a:r>
              <a:rPr lang="de-CH" dirty="0"/>
              <a:t> Software</a:t>
            </a:r>
            <a:br>
              <a:rPr lang="de-CH" dirty="0"/>
            </a:br>
            <a:r>
              <a:rPr lang="de-CH" dirty="0"/>
              <a:t>-&gt; Da haben unsere </a:t>
            </a:r>
            <a:r>
              <a:rPr lang="de-CH" dirty="0" err="1"/>
              <a:t>SchulLaptop</a:t>
            </a:r>
            <a:r>
              <a:rPr lang="de-CH" dirty="0"/>
              <a:t> zu wenig RAM</a:t>
            </a:r>
            <a:br>
              <a:rPr lang="de-CH" dirty="0"/>
            </a:br>
            <a:r>
              <a:rPr lang="de-CH" dirty="0"/>
              <a:t>-&gt; Da rückt TI keine gratis-Lizenzen raus für die Prüfung. (Obwohl alle Lernenden eine private Lizenz haben.) </a:t>
            </a:r>
            <a:br>
              <a:rPr lang="de-CH" dirty="0"/>
            </a:br>
            <a:endParaRPr lang="de-CH" dirty="0"/>
          </a:p>
          <a:p>
            <a:pPr marL="457200" indent="-457200">
              <a:buFont typeface="+mj-lt"/>
              <a:buAutoNum type="arabicPeriod"/>
            </a:pPr>
            <a:r>
              <a:rPr lang="de-CH" dirty="0"/>
              <a:t>SEB auf BYOD.</a:t>
            </a:r>
            <a:br>
              <a:rPr lang="de-CH" dirty="0"/>
            </a:br>
            <a:r>
              <a:rPr lang="de-CH" dirty="0"/>
              <a:t>-&gt; Ist SEB auf BYOD sicher? </a:t>
            </a:r>
            <a:br>
              <a:rPr lang="de-CH" dirty="0"/>
            </a:br>
            <a:r>
              <a:rPr lang="de-CH" dirty="0"/>
              <a:t>(ETH nutzt SEB nur auf Schulgeräten?)</a:t>
            </a:r>
            <a:br>
              <a:rPr lang="de-CH" dirty="0"/>
            </a:br>
            <a:r>
              <a:rPr lang="de-CH" dirty="0"/>
              <a:t>(Wir haben Informatik-Lehrlinge als Prüflinge) </a:t>
            </a:r>
            <a:br>
              <a:rPr lang="de-CH" dirty="0"/>
            </a:br>
            <a:r>
              <a:rPr lang="de-CH" dirty="0"/>
              <a:t>-&gt; Wie wird der Zugriff von Anwendungen auf Netzlaufwerke in SEB abgesichert?</a:t>
            </a:r>
          </a:p>
          <a:p>
            <a:pPr marL="457200" indent="-457200">
              <a:buFont typeface="+mj-lt"/>
              <a:buAutoNum type="arabicPeriod"/>
            </a:pPr>
            <a:r>
              <a:rPr lang="de-CH" dirty="0"/>
              <a:t>MAC im Kindermodus? </a:t>
            </a:r>
          </a:p>
          <a:p>
            <a:endParaRPr lang="de-CH" dirty="0"/>
          </a:p>
        </p:txBody>
      </p:sp>
      <p:sp>
        <p:nvSpPr>
          <p:cNvPr id="4" name="Fußzeilenplatzhalter 3">
            <a:extLst>
              <a:ext uri="{FF2B5EF4-FFF2-40B4-BE49-F238E27FC236}">
                <a16:creationId xmlns:a16="http://schemas.microsoft.com/office/drawing/2014/main" id="{5F492B85-E3CB-45C3-8127-3080D15D48EA}"/>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366B36EC-F8AB-4522-B589-CB741EF3E986}"/>
              </a:ext>
            </a:extLst>
          </p:cNvPr>
          <p:cNvSpPr>
            <a:spLocks noGrp="1"/>
          </p:cNvSpPr>
          <p:nvPr>
            <p:ph type="sldNum" sz="quarter" idx="12"/>
          </p:nvPr>
        </p:nvSpPr>
        <p:spPr/>
        <p:txBody>
          <a:bodyPr/>
          <a:lstStyle/>
          <a:p>
            <a:fld id="{442AD375-037F-43D0-B059-5172DA06796A}" type="slidenum">
              <a:rPr lang="de-CH" smtClean="0"/>
              <a:t>35</a:t>
            </a:fld>
            <a:endParaRPr lang="de-CH"/>
          </a:p>
        </p:txBody>
      </p:sp>
    </p:spTree>
    <p:extLst>
      <p:ext uri="{BB962C8B-B14F-4D97-AF65-F5344CB8AC3E}">
        <p14:creationId xmlns:p14="http://schemas.microsoft.com/office/powerpoint/2010/main" val="3614157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30A03-E388-4193-84F9-6015B5850B97}"/>
              </a:ext>
            </a:extLst>
          </p:cNvPr>
          <p:cNvSpPr>
            <a:spLocks noGrp="1"/>
          </p:cNvSpPr>
          <p:nvPr>
            <p:ph type="title"/>
          </p:nvPr>
        </p:nvSpPr>
        <p:spPr/>
        <p:txBody>
          <a:bodyPr/>
          <a:lstStyle/>
          <a:p>
            <a:r>
              <a:rPr lang="de-CH" dirty="0"/>
              <a:t>Wer hat da Erfahrungen mit BYOD-CAS-Prüfungen? </a:t>
            </a:r>
            <a:br>
              <a:rPr lang="de-CH" dirty="0"/>
            </a:br>
            <a:endParaRPr lang="de-CH" dirty="0"/>
          </a:p>
        </p:txBody>
      </p:sp>
      <p:sp>
        <p:nvSpPr>
          <p:cNvPr id="3" name="Inhaltsplatzhalter 2">
            <a:extLst>
              <a:ext uri="{FF2B5EF4-FFF2-40B4-BE49-F238E27FC236}">
                <a16:creationId xmlns:a16="http://schemas.microsoft.com/office/drawing/2014/main" id="{983CFBA1-1BA3-4314-883C-D3920E4B833C}"/>
              </a:ext>
            </a:extLst>
          </p:cNvPr>
          <p:cNvSpPr>
            <a:spLocks noGrp="1"/>
          </p:cNvSpPr>
          <p:nvPr>
            <p:ph idx="1"/>
          </p:nvPr>
        </p:nvSpPr>
        <p:spPr/>
        <p:txBody>
          <a:bodyPr/>
          <a:lstStyle/>
          <a:p>
            <a:endParaRPr lang="de-CH" dirty="0"/>
          </a:p>
        </p:txBody>
      </p:sp>
      <p:sp>
        <p:nvSpPr>
          <p:cNvPr id="4" name="Fußzeilenplatzhalter 3">
            <a:extLst>
              <a:ext uri="{FF2B5EF4-FFF2-40B4-BE49-F238E27FC236}">
                <a16:creationId xmlns:a16="http://schemas.microsoft.com/office/drawing/2014/main" id="{5F47C91A-5D60-4A0F-8916-0FCD9218BFC3}"/>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B564D19F-6CEC-453A-9F73-3AD07CD51601}"/>
              </a:ext>
            </a:extLst>
          </p:cNvPr>
          <p:cNvSpPr>
            <a:spLocks noGrp="1"/>
          </p:cNvSpPr>
          <p:nvPr>
            <p:ph type="sldNum" sz="quarter" idx="12"/>
          </p:nvPr>
        </p:nvSpPr>
        <p:spPr/>
        <p:txBody>
          <a:bodyPr/>
          <a:lstStyle/>
          <a:p>
            <a:fld id="{442AD375-037F-43D0-B059-5172DA06796A}" type="slidenum">
              <a:rPr lang="de-CH" smtClean="0"/>
              <a:t>36</a:t>
            </a:fld>
            <a:endParaRPr lang="de-CH"/>
          </a:p>
        </p:txBody>
      </p:sp>
    </p:spTree>
    <p:extLst>
      <p:ext uri="{BB962C8B-B14F-4D97-AF65-F5344CB8AC3E}">
        <p14:creationId xmlns:p14="http://schemas.microsoft.com/office/powerpoint/2010/main" val="3169598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760C7-97C0-4DDD-B783-29040B7D6932}"/>
              </a:ext>
            </a:extLst>
          </p:cNvPr>
          <p:cNvSpPr>
            <a:spLocks noGrp="1"/>
          </p:cNvSpPr>
          <p:nvPr>
            <p:ph type="title"/>
          </p:nvPr>
        </p:nvSpPr>
        <p:spPr/>
        <p:txBody>
          <a:bodyPr/>
          <a:lstStyle/>
          <a:p>
            <a:r>
              <a:rPr lang="de-CH" dirty="0"/>
              <a:t>Diskussion</a:t>
            </a:r>
          </a:p>
        </p:txBody>
      </p:sp>
      <p:sp>
        <p:nvSpPr>
          <p:cNvPr id="3" name="Inhaltsplatzhalter 2">
            <a:extLst>
              <a:ext uri="{FF2B5EF4-FFF2-40B4-BE49-F238E27FC236}">
                <a16:creationId xmlns:a16="http://schemas.microsoft.com/office/drawing/2014/main" id="{52F6E789-04E9-46DC-B78C-5837546B2798}"/>
              </a:ext>
            </a:extLst>
          </p:cNvPr>
          <p:cNvSpPr>
            <a:spLocks noGrp="1"/>
          </p:cNvSpPr>
          <p:nvPr>
            <p:ph idx="1"/>
          </p:nvPr>
        </p:nvSpPr>
        <p:spPr/>
        <p:txBody>
          <a:bodyPr/>
          <a:lstStyle/>
          <a:p>
            <a:endParaRPr lang="de-CH" dirty="0"/>
          </a:p>
        </p:txBody>
      </p:sp>
      <p:sp>
        <p:nvSpPr>
          <p:cNvPr id="4" name="Fußzeilenplatzhalter 3">
            <a:extLst>
              <a:ext uri="{FF2B5EF4-FFF2-40B4-BE49-F238E27FC236}">
                <a16:creationId xmlns:a16="http://schemas.microsoft.com/office/drawing/2014/main" id="{701D4A2F-66AE-465E-A85A-EF0BBC4137C2}"/>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BE44D229-A6A1-4699-A2C2-1598A3A84D2D}"/>
              </a:ext>
            </a:extLst>
          </p:cNvPr>
          <p:cNvSpPr>
            <a:spLocks noGrp="1"/>
          </p:cNvSpPr>
          <p:nvPr>
            <p:ph type="sldNum" sz="quarter" idx="12"/>
          </p:nvPr>
        </p:nvSpPr>
        <p:spPr/>
        <p:txBody>
          <a:bodyPr/>
          <a:lstStyle/>
          <a:p>
            <a:fld id="{442AD375-037F-43D0-B059-5172DA06796A}" type="slidenum">
              <a:rPr lang="de-CH" smtClean="0"/>
              <a:t>37</a:t>
            </a:fld>
            <a:endParaRPr lang="de-CH"/>
          </a:p>
        </p:txBody>
      </p:sp>
    </p:spTree>
    <p:extLst>
      <p:ext uri="{BB962C8B-B14F-4D97-AF65-F5344CB8AC3E}">
        <p14:creationId xmlns:p14="http://schemas.microsoft.com/office/powerpoint/2010/main" val="527721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7192F-B211-45E0-93AF-4A861C579B99}"/>
              </a:ext>
            </a:extLst>
          </p:cNvPr>
          <p:cNvSpPr>
            <a:spLocks noGrp="1"/>
          </p:cNvSpPr>
          <p:nvPr>
            <p:ph type="title"/>
          </p:nvPr>
        </p:nvSpPr>
        <p:spPr/>
        <p:txBody>
          <a:bodyPr/>
          <a:lstStyle/>
          <a:p>
            <a:r>
              <a:rPr lang="de-CH" dirty="0"/>
              <a:t>Aus der DLH-Webseite (Ausschreibung) </a:t>
            </a:r>
          </a:p>
        </p:txBody>
      </p:sp>
      <p:pic>
        <p:nvPicPr>
          <p:cNvPr id="6" name="Inhaltsplatzhalter 5">
            <a:extLst>
              <a:ext uri="{FF2B5EF4-FFF2-40B4-BE49-F238E27FC236}">
                <a16:creationId xmlns:a16="http://schemas.microsoft.com/office/drawing/2014/main" id="{A5545814-0FCF-4F6B-8249-FD442EB79B65}"/>
              </a:ext>
            </a:extLst>
          </p:cNvPr>
          <p:cNvPicPr>
            <a:picLocks noGrp="1" noChangeAspect="1"/>
          </p:cNvPicPr>
          <p:nvPr>
            <p:ph idx="1"/>
          </p:nvPr>
        </p:nvPicPr>
        <p:blipFill>
          <a:blip r:embed="rId2"/>
          <a:stretch>
            <a:fillRect/>
          </a:stretch>
        </p:blipFill>
        <p:spPr>
          <a:xfrm>
            <a:off x="841573" y="1499271"/>
            <a:ext cx="8978504" cy="4800846"/>
          </a:xfrm>
          <a:prstGeom prst="rect">
            <a:avLst/>
          </a:prstGeom>
        </p:spPr>
      </p:pic>
      <p:sp>
        <p:nvSpPr>
          <p:cNvPr id="4" name="Fußzeilenplatzhalter 3">
            <a:extLst>
              <a:ext uri="{FF2B5EF4-FFF2-40B4-BE49-F238E27FC236}">
                <a16:creationId xmlns:a16="http://schemas.microsoft.com/office/drawing/2014/main" id="{FD21B309-E3C5-4C7D-9B08-3BB3341A2931}"/>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7E10A252-181E-4575-A3E3-E63E191D487E}"/>
              </a:ext>
            </a:extLst>
          </p:cNvPr>
          <p:cNvSpPr>
            <a:spLocks noGrp="1"/>
          </p:cNvSpPr>
          <p:nvPr>
            <p:ph type="sldNum" sz="quarter" idx="12"/>
          </p:nvPr>
        </p:nvSpPr>
        <p:spPr/>
        <p:txBody>
          <a:bodyPr/>
          <a:lstStyle/>
          <a:p>
            <a:fld id="{442AD375-037F-43D0-B059-5172DA06796A}" type="slidenum">
              <a:rPr lang="de-CH" smtClean="0"/>
              <a:t>38</a:t>
            </a:fld>
            <a:endParaRPr lang="de-CH"/>
          </a:p>
        </p:txBody>
      </p:sp>
    </p:spTree>
    <p:extLst>
      <p:ext uri="{BB962C8B-B14F-4D97-AF65-F5344CB8AC3E}">
        <p14:creationId xmlns:p14="http://schemas.microsoft.com/office/powerpoint/2010/main" val="4251448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A6C2A-AFF4-40A7-B77D-7F3B63BDED30}"/>
              </a:ext>
            </a:extLst>
          </p:cNvPr>
          <p:cNvSpPr>
            <a:spLocks noGrp="1"/>
          </p:cNvSpPr>
          <p:nvPr>
            <p:ph type="title"/>
          </p:nvPr>
        </p:nvSpPr>
        <p:spPr/>
        <p:txBody>
          <a:bodyPr/>
          <a:lstStyle/>
          <a:p>
            <a:endParaRPr lang="de-CH" dirty="0"/>
          </a:p>
        </p:txBody>
      </p:sp>
      <p:pic>
        <p:nvPicPr>
          <p:cNvPr id="6" name="Inhaltsplatzhalter 5">
            <a:extLst>
              <a:ext uri="{FF2B5EF4-FFF2-40B4-BE49-F238E27FC236}">
                <a16:creationId xmlns:a16="http://schemas.microsoft.com/office/drawing/2014/main" id="{EAAC68E9-CCE9-43FB-88F8-7FF2E5C29EBA}"/>
              </a:ext>
            </a:extLst>
          </p:cNvPr>
          <p:cNvPicPr>
            <a:picLocks noGrp="1" noChangeAspect="1"/>
          </p:cNvPicPr>
          <p:nvPr>
            <p:ph idx="1"/>
          </p:nvPr>
        </p:nvPicPr>
        <p:blipFill>
          <a:blip r:embed="rId2"/>
          <a:stretch>
            <a:fillRect/>
          </a:stretch>
        </p:blipFill>
        <p:spPr>
          <a:xfrm>
            <a:off x="504100" y="1679695"/>
            <a:ext cx="9551760" cy="1920528"/>
          </a:xfrm>
          <a:prstGeom prst="rect">
            <a:avLst/>
          </a:prstGeom>
        </p:spPr>
      </p:pic>
      <p:sp>
        <p:nvSpPr>
          <p:cNvPr id="4" name="Fußzeilenplatzhalter 3">
            <a:extLst>
              <a:ext uri="{FF2B5EF4-FFF2-40B4-BE49-F238E27FC236}">
                <a16:creationId xmlns:a16="http://schemas.microsoft.com/office/drawing/2014/main" id="{729D864E-53DC-44E1-AAD4-07CD1671EF5D}"/>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83602D42-39F2-40EB-A703-C735B7E5DAA7}"/>
              </a:ext>
            </a:extLst>
          </p:cNvPr>
          <p:cNvSpPr>
            <a:spLocks noGrp="1"/>
          </p:cNvSpPr>
          <p:nvPr>
            <p:ph type="sldNum" sz="quarter" idx="12"/>
          </p:nvPr>
        </p:nvSpPr>
        <p:spPr/>
        <p:txBody>
          <a:bodyPr/>
          <a:lstStyle/>
          <a:p>
            <a:fld id="{442AD375-037F-43D0-B059-5172DA06796A}" type="slidenum">
              <a:rPr lang="de-CH" smtClean="0"/>
              <a:t>39</a:t>
            </a:fld>
            <a:endParaRPr lang="de-CH"/>
          </a:p>
        </p:txBody>
      </p:sp>
      <p:pic>
        <p:nvPicPr>
          <p:cNvPr id="7" name="Grafik 6">
            <a:extLst>
              <a:ext uri="{FF2B5EF4-FFF2-40B4-BE49-F238E27FC236}">
                <a16:creationId xmlns:a16="http://schemas.microsoft.com/office/drawing/2014/main" id="{4DB0D973-965E-4EA2-93FE-1B622EF05763}"/>
              </a:ext>
            </a:extLst>
          </p:cNvPr>
          <p:cNvPicPr>
            <a:picLocks noChangeAspect="1"/>
          </p:cNvPicPr>
          <p:nvPr/>
        </p:nvPicPr>
        <p:blipFill>
          <a:blip r:embed="rId3"/>
          <a:stretch>
            <a:fillRect/>
          </a:stretch>
        </p:blipFill>
        <p:spPr>
          <a:xfrm>
            <a:off x="517477" y="4531803"/>
            <a:ext cx="9626696" cy="1912330"/>
          </a:xfrm>
          <a:prstGeom prst="rect">
            <a:avLst/>
          </a:prstGeom>
        </p:spPr>
      </p:pic>
      <p:pic>
        <p:nvPicPr>
          <p:cNvPr id="8" name="Grafik 7">
            <a:extLst>
              <a:ext uri="{FF2B5EF4-FFF2-40B4-BE49-F238E27FC236}">
                <a16:creationId xmlns:a16="http://schemas.microsoft.com/office/drawing/2014/main" id="{D787B530-DB44-4F19-AC1F-8A928A452777}"/>
              </a:ext>
            </a:extLst>
          </p:cNvPr>
          <p:cNvPicPr>
            <a:picLocks noChangeAspect="1"/>
          </p:cNvPicPr>
          <p:nvPr/>
        </p:nvPicPr>
        <p:blipFill>
          <a:blip r:embed="rId4"/>
          <a:stretch>
            <a:fillRect/>
          </a:stretch>
        </p:blipFill>
        <p:spPr>
          <a:xfrm>
            <a:off x="318811" y="3848817"/>
            <a:ext cx="10077408" cy="639836"/>
          </a:xfrm>
          <a:prstGeom prst="rect">
            <a:avLst/>
          </a:prstGeom>
        </p:spPr>
      </p:pic>
    </p:spTree>
    <p:extLst>
      <p:ext uri="{BB962C8B-B14F-4D97-AF65-F5344CB8AC3E}">
        <p14:creationId xmlns:p14="http://schemas.microsoft.com/office/powerpoint/2010/main" val="352788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F9A2F-176C-48E2-BBCA-43331D6D9C7E}"/>
              </a:ext>
            </a:extLst>
          </p:cNvPr>
          <p:cNvSpPr>
            <a:spLocks noGrp="1"/>
          </p:cNvSpPr>
          <p:nvPr>
            <p:ph type="title"/>
          </p:nvPr>
        </p:nvSpPr>
        <p:spPr/>
        <p:txBody>
          <a:bodyPr/>
          <a:lstStyle/>
          <a:p>
            <a:r>
              <a:rPr lang="de-CH" dirty="0"/>
              <a:t>Heute</a:t>
            </a:r>
          </a:p>
        </p:txBody>
      </p:sp>
      <p:sp>
        <p:nvSpPr>
          <p:cNvPr id="3" name="Inhaltsplatzhalter 2">
            <a:extLst>
              <a:ext uri="{FF2B5EF4-FFF2-40B4-BE49-F238E27FC236}">
                <a16:creationId xmlns:a16="http://schemas.microsoft.com/office/drawing/2014/main" id="{9442E03B-E20A-4845-9A8E-A4C6F747E9A2}"/>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de-CH" dirty="0"/>
              <a:t>Vorgeschichte</a:t>
            </a:r>
          </a:p>
          <a:p>
            <a:pPr marL="342900" indent="-342900">
              <a:buFont typeface="Arial" panose="020B0604020202020204" pitchFamily="34" charset="0"/>
              <a:buChar char="•"/>
            </a:pPr>
            <a:r>
              <a:rPr lang="de-CH" dirty="0"/>
              <a:t>Geschichte</a:t>
            </a:r>
          </a:p>
          <a:p>
            <a:pPr marL="342900" indent="-342900">
              <a:buFont typeface="Arial" panose="020B0604020202020204" pitchFamily="34" charset="0"/>
              <a:buChar char="•"/>
            </a:pPr>
            <a:r>
              <a:rPr lang="de-CH" dirty="0"/>
              <a:t>sichere Prüfungsumgebungen</a:t>
            </a:r>
            <a:endParaRPr lang="de-CH" dirty="0">
              <a:cs typeface="Arial"/>
            </a:endParaRPr>
          </a:p>
          <a:p>
            <a:pPr marL="342900" indent="-342900">
              <a:buFont typeface="Arial" panose="020B0604020202020204" pitchFamily="34" charset="0"/>
              <a:buChar char="•"/>
            </a:pPr>
            <a:r>
              <a:rPr lang="de-CH" dirty="0"/>
              <a:t>Projekt</a:t>
            </a:r>
          </a:p>
          <a:p>
            <a:pPr marL="521970" lvl="1" indent="-342900"/>
            <a:r>
              <a:rPr lang="de-CH" dirty="0"/>
              <a:t>Team </a:t>
            </a:r>
            <a:endParaRPr lang="de-CH" dirty="0">
              <a:cs typeface="Arial" panose="020B0604020202020204"/>
            </a:endParaRPr>
          </a:p>
          <a:p>
            <a:pPr marL="521970" lvl="1" indent="-342900"/>
            <a:r>
              <a:rPr lang="de-CH" dirty="0" err="1"/>
              <a:t>Requirements</a:t>
            </a:r>
            <a:r>
              <a:rPr lang="de-CH" dirty="0"/>
              <a:t> </a:t>
            </a:r>
            <a:endParaRPr lang="de-CH" dirty="0">
              <a:cs typeface="Arial" panose="020B0604020202020204"/>
            </a:endParaRPr>
          </a:p>
          <a:p>
            <a:pPr marL="521970" lvl="1" indent="-342900"/>
            <a:r>
              <a:rPr lang="de-CH" dirty="0"/>
              <a:t>Ansatz: Stick und SEB </a:t>
            </a:r>
            <a:endParaRPr lang="de-CH" dirty="0">
              <a:cs typeface="Arial" panose="020B0604020202020204"/>
            </a:endParaRPr>
          </a:p>
          <a:p>
            <a:pPr marL="521970" lvl="1" indent="-342900"/>
            <a:r>
              <a:rPr lang="de-CH" dirty="0"/>
              <a:t>Deutsch BM-Aufsatz – </a:t>
            </a:r>
            <a:br>
              <a:rPr lang="de-CH" dirty="0"/>
            </a:br>
            <a:r>
              <a:rPr lang="de-CH" dirty="0"/>
              <a:t>Stick konkret</a:t>
            </a:r>
          </a:p>
          <a:p>
            <a:pPr marL="521970" lvl="1" indent="-342900"/>
            <a:r>
              <a:rPr lang="de-CH" dirty="0">
                <a:cs typeface="Arial" panose="020B0604020202020204"/>
              </a:rPr>
              <a:t>Mathematik: Problem ungelöst.</a:t>
            </a:r>
          </a:p>
          <a:p>
            <a:pPr marL="342582" indent="-342900"/>
            <a:r>
              <a:rPr lang="de-CH" dirty="0">
                <a:cs typeface="Arial" panose="020B0604020202020204"/>
              </a:rPr>
              <a:t>Fragen – Diskussion –Austausch.</a:t>
            </a:r>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de-CH" dirty="0"/>
          </a:p>
          <a:p>
            <a:pPr marL="342900" indent="-342900">
              <a:buFont typeface="Arial" panose="020B0604020202020204" pitchFamily="34" charset="0"/>
              <a:buChar char="•"/>
            </a:pPr>
            <a:endParaRPr lang="de-CH" dirty="0"/>
          </a:p>
        </p:txBody>
      </p:sp>
      <p:sp>
        <p:nvSpPr>
          <p:cNvPr id="4" name="Fußzeilenplatzhalter 3">
            <a:extLst>
              <a:ext uri="{FF2B5EF4-FFF2-40B4-BE49-F238E27FC236}">
                <a16:creationId xmlns:a16="http://schemas.microsoft.com/office/drawing/2014/main" id="{441841C7-D23E-4119-99BA-2ADBEBFFE3EB}"/>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ECB7ADB6-14D1-4B3B-81A9-7A27FD7C2EE7}"/>
              </a:ext>
            </a:extLst>
          </p:cNvPr>
          <p:cNvSpPr>
            <a:spLocks noGrp="1"/>
          </p:cNvSpPr>
          <p:nvPr>
            <p:ph type="sldNum" sz="quarter" idx="12"/>
          </p:nvPr>
        </p:nvSpPr>
        <p:spPr/>
        <p:txBody>
          <a:bodyPr/>
          <a:lstStyle/>
          <a:p>
            <a:fld id="{442AD375-037F-43D0-B059-5172DA06796A}" type="slidenum">
              <a:rPr lang="de-CH" smtClean="0"/>
              <a:t>4</a:t>
            </a:fld>
            <a:endParaRPr lang="de-CH"/>
          </a:p>
        </p:txBody>
      </p:sp>
      <p:pic>
        <p:nvPicPr>
          <p:cNvPr id="6" name="Grafik 5">
            <a:extLst>
              <a:ext uri="{FF2B5EF4-FFF2-40B4-BE49-F238E27FC236}">
                <a16:creationId xmlns:a16="http://schemas.microsoft.com/office/drawing/2014/main" id="{96C098B2-5E77-4028-9314-7DD2D7ED7301}"/>
              </a:ext>
            </a:extLst>
          </p:cNvPr>
          <p:cNvPicPr>
            <a:picLocks noChangeAspect="1"/>
          </p:cNvPicPr>
          <p:nvPr/>
        </p:nvPicPr>
        <p:blipFill>
          <a:blip r:embed="rId2"/>
          <a:stretch>
            <a:fillRect/>
          </a:stretch>
        </p:blipFill>
        <p:spPr>
          <a:xfrm>
            <a:off x="4625826" y="1907629"/>
            <a:ext cx="5315223" cy="3556183"/>
          </a:xfrm>
          <a:prstGeom prst="rect">
            <a:avLst/>
          </a:prstGeom>
        </p:spPr>
      </p:pic>
      <p:sp>
        <p:nvSpPr>
          <p:cNvPr id="7" name="Textfeld 6">
            <a:extLst>
              <a:ext uri="{FF2B5EF4-FFF2-40B4-BE49-F238E27FC236}">
                <a16:creationId xmlns:a16="http://schemas.microsoft.com/office/drawing/2014/main" id="{C82926F3-6184-4384-BCA5-0E0F4A60EBC5}"/>
              </a:ext>
            </a:extLst>
          </p:cNvPr>
          <p:cNvSpPr txBox="1"/>
          <p:nvPr/>
        </p:nvSpPr>
        <p:spPr>
          <a:xfrm>
            <a:off x="5921970" y="1353879"/>
            <a:ext cx="3672408" cy="408253"/>
          </a:xfrm>
          <a:prstGeom prst="rect">
            <a:avLst/>
          </a:prstGeom>
          <a:noFill/>
        </p:spPr>
        <p:txBody>
          <a:bodyPr wrap="square" rtlCol="0">
            <a:spAutoFit/>
          </a:bodyPr>
          <a:lstStyle/>
          <a:p>
            <a:r>
              <a:rPr lang="de-CH" dirty="0"/>
              <a:t>Konvent 2008</a:t>
            </a:r>
          </a:p>
        </p:txBody>
      </p:sp>
    </p:spTree>
    <p:extLst>
      <p:ext uri="{BB962C8B-B14F-4D97-AF65-F5344CB8AC3E}">
        <p14:creationId xmlns:p14="http://schemas.microsoft.com/office/powerpoint/2010/main" val="174956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Projektziel «Sichere BYOD Prüfungsumgebung»</a:t>
            </a:r>
          </a:p>
        </p:txBody>
      </p:sp>
      <p:sp>
        <p:nvSpPr>
          <p:cNvPr id="3" name="Inhaltsplatzhalter 2"/>
          <p:cNvSpPr>
            <a:spLocks noGrp="1"/>
          </p:cNvSpPr>
          <p:nvPr>
            <p:ph idx="1"/>
          </p:nvPr>
        </p:nvSpPr>
        <p:spPr>
          <a:xfrm>
            <a:off x="270588" y="1427585"/>
            <a:ext cx="7451582" cy="4944540"/>
          </a:xfrm>
        </p:spPr>
        <p:txBody>
          <a:bodyPr vert="horz" lIns="91440" tIns="45720" rIns="91440" bIns="45720" rtlCol="0" anchor="t">
            <a:noAutofit/>
          </a:bodyPr>
          <a:lstStyle/>
          <a:p>
            <a:r>
              <a:rPr lang="de-CH" dirty="0"/>
              <a:t>Vorgeschichte</a:t>
            </a:r>
          </a:p>
          <a:p>
            <a:endParaRPr lang="de-CH" dirty="0"/>
          </a:p>
          <a:p>
            <a:pPr marL="179070" lvl="1" indent="-179070"/>
            <a:r>
              <a:rPr lang="de-CH" dirty="0"/>
              <a:t>Im BM-Matheunterricht sollen wir ein CAS (Computer Algebra System) einsetzen. </a:t>
            </a:r>
            <a:endParaRPr lang="de-CH" dirty="0">
              <a:cs typeface="Arial" panose="020B0604020202020204"/>
            </a:endParaRPr>
          </a:p>
          <a:p>
            <a:pPr lvl="2" indent="-267970"/>
            <a:r>
              <a:rPr lang="de-CH" dirty="0"/>
              <a:t>Das ist aber kein Laptop, sondern ein Taschenrechner mit dem Alleinstellungmerkmal, dass er NICHT netzwerkfähig ist.</a:t>
            </a:r>
            <a:endParaRPr lang="de-CH" dirty="0">
              <a:cs typeface="Arial" panose="020B0604020202020204"/>
            </a:endParaRPr>
          </a:p>
          <a:p>
            <a:pPr lvl="2" indent="-267970"/>
            <a:r>
              <a:rPr lang="de-CH" dirty="0"/>
              <a:t>Das machen wir so, weil an den starren, kantonalen BM-Prüfungen ein CAS verlangt wird, das NICHT netzwerkfähig ist.</a:t>
            </a:r>
            <a:endParaRPr lang="de-CH" dirty="0">
              <a:cs typeface="Arial"/>
            </a:endParaRPr>
          </a:p>
          <a:p>
            <a:pPr lvl="2" indent="-267970"/>
            <a:r>
              <a:rPr lang="de-CH" dirty="0"/>
              <a:t>Und das ist wohl so, weil sichergestellt werden soll, dass die </a:t>
            </a:r>
            <a:r>
              <a:rPr lang="de-CH" dirty="0" err="1"/>
              <a:t>Kandiat</a:t>
            </a:r>
            <a:r>
              <a:rPr lang="de-CH" dirty="0"/>
              <a:t>*innen die Aufgaben selber lösen und sich nicht von der Mutter helfen lassen. </a:t>
            </a:r>
            <a:endParaRPr lang="de-CH" dirty="0">
              <a:cs typeface="Arial"/>
            </a:endParaRPr>
          </a:p>
          <a:p>
            <a:pPr lvl="2" indent="-267970"/>
            <a:r>
              <a:rPr lang="de-CH" dirty="0"/>
              <a:t>Und das ist so, weil da eine «sichere Prüfungsumgebung für das BYOD Laptop der Lernenden» fehlt. </a:t>
            </a:r>
            <a:endParaRPr lang="de-CH">
              <a:cs typeface="Arial" panose="020B0604020202020204"/>
            </a:endParaRPr>
          </a:p>
          <a:p>
            <a:pPr lvl="4" indent="-360045"/>
            <a:endParaRPr lang="de-CH" dirty="0">
              <a:cs typeface="Arial" panose="020B0604020202020204"/>
            </a:endParaRPr>
          </a:p>
          <a:p>
            <a:pPr marL="179070" lvl="1" indent="-179070"/>
            <a:endParaRPr lang="de-CH" dirty="0">
              <a:cs typeface="Arial" panose="020B0604020202020204"/>
            </a:endParaRPr>
          </a:p>
        </p:txBody>
      </p:sp>
      <p:sp>
        <p:nvSpPr>
          <p:cNvPr id="4" name="Fußzeilenplatzhalter 3"/>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p:cNvSpPr>
            <a:spLocks noGrp="1"/>
          </p:cNvSpPr>
          <p:nvPr>
            <p:ph type="sldNum" sz="quarter" idx="12"/>
          </p:nvPr>
        </p:nvSpPr>
        <p:spPr/>
        <p:txBody>
          <a:bodyPr/>
          <a:lstStyle/>
          <a:p>
            <a:fld id="{442AD375-037F-43D0-B059-5172DA06796A}" type="slidenum">
              <a:rPr lang="de-CH" smtClean="0"/>
              <a:t>5</a:t>
            </a:fld>
            <a:endParaRPr lang="de-CH"/>
          </a:p>
        </p:txBody>
      </p:sp>
      <p:pic>
        <p:nvPicPr>
          <p:cNvPr id="6" name="Grafik 5">
            <a:extLst>
              <a:ext uri="{FF2B5EF4-FFF2-40B4-BE49-F238E27FC236}">
                <a16:creationId xmlns:a16="http://schemas.microsoft.com/office/drawing/2014/main" id="{72A75C9B-B89F-4FDC-94E1-8DDAF769FF8A}"/>
              </a:ext>
            </a:extLst>
          </p:cNvPr>
          <p:cNvPicPr>
            <a:picLocks noChangeAspect="1"/>
          </p:cNvPicPr>
          <p:nvPr/>
        </p:nvPicPr>
        <p:blipFill>
          <a:blip r:embed="rId2"/>
          <a:stretch>
            <a:fillRect/>
          </a:stretch>
        </p:blipFill>
        <p:spPr>
          <a:xfrm>
            <a:off x="7642736" y="1712167"/>
            <a:ext cx="2413124" cy="4375375"/>
          </a:xfrm>
          <a:prstGeom prst="rect">
            <a:avLst/>
          </a:prstGeom>
        </p:spPr>
      </p:pic>
    </p:spTree>
    <p:extLst>
      <p:ext uri="{BB962C8B-B14F-4D97-AF65-F5344CB8AC3E}">
        <p14:creationId xmlns:p14="http://schemas.microsoft.com/office/powerpoint/2010/main" val="294312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290C0-39A7-445C-88C2-F235EB1D35D6}"/>
              </a:ext>
            </a:extLst>
          </p:cNvPr>
          <p:cNvSpPr>
            <a:spLocks noGrp="1"/>
          </p:cNvSpPr>
          <p:nvPr>
            <p:ph type="title"/>
          </p:nvPr>
        </p:nvSpPr>
        <p:spPr/>
        <p:txBody>
          <a:bodyPr/>
          <a:lstStyle/>
          <a:p>
            <a:r>
              <a:rPr lang="de-CH" dirty="0"/>
              <a:t>English</a:t>
            </a:r>
          </a:p>
        </p:txBody>
      </p:sp>
      <p:sp>
        <p:nvSpPr>
          <p:cNvPr id="3" name="Inhaltsplatzhalter 2">
            <a:extLst>
              <a:ext uri="{FF2B5EF4-FFF2-40B4-BE49-F238E27FC236}">
                <a16:creationId xmlns:a16="http://schemas.microsoft.com/office/drawing/2014/main" id="{09CA235D-7019-4932-843B-6D426C10AE6E}"/>
              </a:ext>
            </a:extLst>
          </p:cNvPr>
          <p:cNvSpPr>
            <a:spLocks noGrp="1"/>
          </p:cNvSpPr>
          <p:nvPr>
            <p:ph idx="1"/>
          </p:nvPr>
        </p:nvSpPr>
        <p:spPr/>
        <p:txBody>
          <a:bodyPr/>
          <a:lstStyle/>
          <a:p>
            <a:r>
              <a:rPr lang="de-CH" dirty="0"/>
              <a:t>In </a:t>
            </a:r>
            <a:r>
              <a:rPr lang="de-CH" dirty="0" err="1"/>
              <a:t>our</a:t>
            </a:r>
            <a:r>
              <a:rPr lang="de-CH" dirty="0"/>
              <a:t> BM – English </a:t>
            </a:r>
            <a:r>
              <a:rPr lang="de-CH" dirty="0" err="1"/>
              <a:t>lessons</a:t>
            </a:r>
            <a:r>
              <a:rPr lang="de-CH" dirty="0"/>
              <a:t> </a:t>
            </a:r>
            <a:r>
              <a:rPr lang="de-CH" dirty="0" err="1"/>
              <a:t>our</a:t>
            </a:r>
            <a:r>
              <a:rPr lang="de-CH" dirty="0"/>
              <a:t> </a:t>
            </a:r>
            <a:r>
              <a:rPr lang="de-CH" dirty="0" err="1"/>
              <a:t>students</a:t>
            </a:r>
            <a:r>
              <a:rPr lang="de-CH" dirty="0"/>
              <a:t> do NOT </a:t>
            </a:r>
            <a:r>
              <a:rPr lang="de-CH" dirty="0" err="1"/>
              <a:t>learn</a:t>
            </a:r>
            <a:r>
              <a:rPr lang="de-CH" dirty="0"/>
              <a:t> </a:t>
            </a:r>
            <a:r>
              <a:rPr lang="de-CH" dirty="0" err="1"/>
              <a:t>how</a:t>
            </a:r>
            <a:r>
              <a:rPr lang="de-CH" dirty="0"/>
              <a:t> </a:t>
            </a:r>
            <a:r>
              <a:rPr lang="de-CH" dirty="0" err="1"/>
              <a:t>to</a:t>
            </a:r>
            <a:r>
              <a:rPr lang="de-CH" dirty="0"/>
              <a:t> </a:t>
            </a:r>
            <a:r>
              <a:rPr lang="de-CH" dirty="0" err="1"/>
              <a:t>use</a:t>
            </a:r>
            <a:r>
              <a:rPr lang="de-CH" dirty="0"/>
              <a:t> deepl.com </a:t>
            </a:r>
            <a:r>
              <a:rPr lang="de-CH" dirty="0" err="1"/>
              <a:t>or</a:t>
            </a:r>
            <a:r>
              <a:rPr lang="de-CH" dirty="0"/>
              <a:t> </a:t>
            </a:r>
            <a:r>
              <a:rPr lang="de-CH" dirty="0" err="1"/>
              <a:t>google.translate</a:t>
            </a:r>
            <a:r>
              <a:rPr lang="de-CH" dirty="0"/>
              <a:t>.</a:t>
            </a:r>
          </a:p>
          <a:p>
            <a:pPr lvl="1"/>
            <a:r>
              <a:rPr lang="de-CH" dirty="0"/>
              <a:t>The </a:t>
            </a:r>
            <a:r>
              <a:rPr lang="de-CH" dirty="0" err="1"/>
              <a:t>Reason</a:t>
            </a:r>
            <a:r>
              <a:rPr lang="de-CH" dirty="0"/>
              <a:t> </a:t>
            </a:r>
            <a:r>
              <a:rPr lang="de-CH" dirty="0" err="1"/>
              <a:t>for</a:t>
            </a:r>
            <a:r>
              <a:rPr lang="de-CH" dirty="0"/>
              <a:t> </a:t>
            </a:r>
            <a:r>
              <a:rPr lang="de-CH" dirty="0" err="1"/>
              <a:t>this</a:t>
            </a:r>
            <a:r>
              <a:rPr lang="de-CH" dirty="0"/>
              <a:t> </a:t>
            </a:r>
            <a:r>
              <a:rPr lang="de-CH" dirty="0" err="1"/>
              <a:t>is</a:t>
            </a:r>
            <a:r>
              <a:rPr lang="de-CH" dirty="0"/>
              <a:t> </a:t>
            </a:r>
            <a:r>
              <a:rPr lang="de-CH" dirty="0" err="1"/>
              <a:t>that</a:t>
            </a:r>
            <a:r>
              <a:rPr lang="de-CH" dirty="0"/>
              <a:t> </a:t>
            </a:r>
            <a:r>
              <a:rPr lang="de-CH" dirty="0" err="1"/>
              <a:t>your</a:t>
            </a:r>
            <a:r>
              <a:rPr lang="de-CH" dirty="0"/>
              <a:t> </a:t>
            </a:r>
            <a:r>
              <a:rPr lang="de-CH" dirty="0" err="1"/>
              <a:t>students</a:t>
            </a:r>
            <a:r>
              <a:rPr lang="de-CH" dirty="0"/>
              <a:t> </a:t>
            </a:r>
            <a:r>
              <a:rPr lang="de-CH" dirty="0" err="1"/>
              <a:t>are</a:t>
            </a:r>
            <a:r>
              <a:rPr lang="de-CH" dirty="0"/>
              <a:t> not </a:t>
            </a:r>
            <a:r>
              <a:rPr lang="de-CH" dirty="0" err="1"/>
              <a:t>allowed</a:t>
            </a:r>
            <a:r>
              <a:rPr lang="de-CH" dirty="0"/>
              <a:t> </a:t>
            </a:r>
            <a:r>
              <a:rPr lang="de-CH" dirty="0" err="1"/>
              <a:t>to</a:t>
            </a:r>
            <a:r>
              <a:rPr lang="de-CH" dirty="0"/>
              <a:t> </a:t>
            </a:r>
            <a:r>
              <a:rPr lang="de-CH" dirty="0" err="1"/>
              <a:t>use</a:t>
            </a:r>
            <a:r>
              <a:rPr lang="de-CH" dirty="0"/>
              <a:t> </a:t>
            </a:r>
            <a:r>
              <a:rPr lang="de-CH" dirty="0" err="1"/>
              <a:t>any</a:t>
            </a:r>
            <a:r>
              <a:rPr lang="de-CH" dirty="0"/>
              <a:t> online </a:t>
            </a:r>
            <a:r>
              <a:rPr lang="de-CH" dirty="0" err="1"/>
              <a:t>translation</a:t>
            </a:r>
            <a:r>
              <a:rPr lang="de-CH" dirty="0"/>
              <a:t> </a:t>
            </a:r>
            <a:r>
              <a:rPr lang="de-CH" dirty="0" err="1"/>
              <a:t>tools</a:t>
            </a:r>
            <a:r>
              <a:rPr lang="de-CH" dirty="0"/>
              <a:t> …. In </a:t>
            </a:r>
            <a:r>
              <a:rPr lang="de-CH" dirty="0" err="1"/>
              <a:t>the</a:t>
            </a:r>
            <a:r>
              <a:rPr lang="de-CH" dirty="0"/>
              <a:t> final </a:t>
            </a:r>
            <a:r>
              <a:rPr lang="de-CH" dirty="0" err="1"/>
              <a:t>exam</a:t>
            </a:r>
            <a:r>
              <a:rPr lang="de-CH" dirty="0"/>
              <a:t>, </a:t>
            </a:r>
            <a:r>
              <a:rPr lang="de-CH" dirty="0" err="1"/>
              <a:t>because</a:t>
            </a:r>
            <a:r>
              <a:rPr lang="de-CH" dirty="0"/>
              <a:t> …</a:t>
            </a:r>
          </a:p>
          <a:p>
            <a:endParaRPr lang="de-CH" dirty="0"/>
          </a:p>
        </p:txBody>
      </p:sp>
      <p:sp>
        <p:nvSpPr>
          <p:cNvPr id="4" name="Fußzeilenplatzhalter 3">
            <a:extLst>
              <a:ext uri="{FF2B5EF4-FFF2-40B4-BE49-F238E27FC236}">
                <a16:creationId xmlns:a16="http://schemas.microsoft.com/office/drawing/2014/main" id="{C8589053-A5E9-4468-94AF-4D36F4EBA151}"/>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81C08FB3-6E45-4363-BC24-C642E7F9784E}"/>
              </a:ext>
            </a:extLst>
          </p:cNvPr>
          <p:cNvSpPr>
            <a:spLocks noGrp="1"/>
          </p:cNvSpPr>
          <p:nvPr>
            <p:ph type="sldNum" sz="quarter" idx="12"/>
          </p:nvPr>
        </p:nvSpPr>
        <p:spPr/>
        <p:txBody>
          <a:bodyPr/>
          <a:lstStyle/>
          <a:p>
            <a:fld id="{442AD375-037F-43D0-B059-5172DA06796A}" type="slidenum">
              <a:rPr lang="de-CH" smtClean="0"/>
              <a:t>6</a:t>
            </a:fld>
            <a:endParaRPr lang="de-CH"/>
          </a:p>
        </p:txBody>
      </p:sp>
      <p:pic>
        <p:nvPicPr>
          <p:cNvPr id="7" name="Grafik 6">
            <a:extLst>
              <a:ext uri="{FF2B5EF4-FFF2-40B4-BE49-F238E27FC236}">
                <a16:creationId xmlns:a16="http://schemas.microsoft.com/office/drawing/2014/main" id="{2781F742-6A66-4A55-9637-9157DCC3EA01}"/>
              </a:ext>
            </a:extLst>
          </p:cNvPr>
          <p:cNvPicPr>
            <a:picLocks noChangeAspect="1"/>
          </p:cNvPicPr>
          <p:nvPr/>
        </p:nvPicPr>
        <p:blipFill>
          <a:blip r:embed="rId2"/>
          <a:stretch>
            <a:fillRect/>
          </a:stretch>
        </p:blipFill>
        <p:spPr>
          <a:xfrm>
            <a:off x="1385466" y="3059757"/>
            <a:ext cx="6264696" cy="3032426"/>
          </a:xfrm>
          <a:prstGeom prst="rect">
            <a:avLst/>
          </a:prstGeom>
        </p:spPr>
      </p:pic>
    </p:spTree>
    <p:extLst>
      <p:ext uri="{BB962C8B-B14F-4D97-AF65-F5344CB8AC3E}">
        <p14:creationId xmlns:p14="http://schemas.microsoft.com/office/powerpoint/2010/main" val="5435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A886C-3F77-4DAB-BFF2-E03CD4A74235}"/>
              </a:ext>
            </a:extLst>
          </p:cNvPr>
          <p:cNvSpPr>
            <a:spLocks noGrp="1"/>
          </p:cNvSpPr>
          <p:nvPr>
            <p:ph type="title"/>
          </p:nvPr>
        </p:nvSpPr>
        <p:spPr/>
        <p:txBody>
          <a:bodyPr/>
          <a:lstStyle/>
          <a:p>
            <a:r>
              <a:rPr lang="de-CH" dirty="0"/>
              <a:t>Deutsch</a:t>
            </a:r>
          </a:p>
        </p:txBody>
      </p:sp>
      <p:sp>
        <p:nvSpPr>
          <p:cNvPr id="3" name="Inhaltsplatzhalter 2">
            <a:extLst>
              <a:ext uri="{FF2B5EF4-FFF2-40B4-BE49-F238E27FC236}">
                <a16:creationId xmlns:a16="http://schemas.microsoft.com/office/drawing/2014/main" id="{37D169F1-AC17-4606-AE75-ABB32BCA180E}"/>
              </a:ext>
            </a:extLst>
          </p:cNvPr>
          <p:cNvSpPr>
            <a:spLocks noGrp="1"/>
          </p:cNvSpPr>
          <p:nvPr>
            <p:ph idx="1"/>
          </p:nvPr>
        </p:nvSpPr>
        <p:spPr/>
        <p:txBody>
          <a:bodyPr vert="horz" lIns="91440" tIns="45720" rIns="91440" bIns="45720" rtlCol="0" anchor="t">
            <a:noAutofit/>
          </a:bodyPr>
          <a:lstStyle/>
          <a:p>
            <a:pPr marL="0" lvl="1" indent="0">
              <a:buNone/>
            </a:pPr>
            <a:r>
              <a:rPr lang="de-CH" dirty="0"/>
              <a:t>Im BM – Deutschunterricht verfassen die Lernenden während des Schuljahres Texte mit ihrem Rechner, an der Prüfung sollen sie aber von Hand schreiben.</a:t>
            </a:r>
            <a:endParaRPr lang="de-DE" dirty="0">
              <a:cs typeface="Arial" panose="020B0604020202020204"/>
            </a:endParaRPr>
          </a:p>
          <a:p>
            <a:pPr marL="0" lvl="1" indent="0">
              <a:buNone/>
            </a:pPr>
            <a:r>
              <a:rPr lang="de-CH" dirty="0">
                <a:cs typeface="Arial"/>
              </a:rPr>
              <a:t>Diesen Widerspruch wollten wir an der BMS-Winterthur auflösen und suchten ein sicheres Prüfungssetting.</a:t>
            </a:r>
          </a:p>
          <a:p>
            <a:pPr marL="0" lvl="1" indent="0">
              <a:buNone/>
            </a:pPr>
            <a:r>
              <a:rPr lang="de-CH" dirty="0">
                <a:cs typeface="Arial"/>
              </a:rPr>
              <a:t>- der Aufsatz darf nicht von einer Zweitperson geschrieben oder korrigiert werden können</a:t>
            </a:r>
          </a:p>
          <a:p>
            <a:pPr marL="0" lvl="1" indent="0">
              <a:buNone/>
            </a:pPr>
            <a:r>
              <a:rPr lang="de-CH" dirty="0">
                <a:cs typeface="Arial"/>
              </a:rPr>
              <a:t>- die Lernenden sollen nicht weitere Quellen und weitere digitale Tools (z.B. </a:t>
            </a:r>
            <a:r>
              <a:rPr lang="de-CH" dirty="0" err="1">
                <a:cs typeface="Arial"/>
              </a:rPr>
              <a:t>schreiblabor</a:t>
            </a:r>
            <a:r>
              <a:rPr lang="de-CH" dirty="0">
                <a:cs typeface="Arial"/>
              </a:rPr>
              <a:t>...) an der Prüfung verwenden können.</a:t>
            </a:r>
          </a:p>
          <a:p>
            <a:pPr marL="0" lvl="1" indent="0">
              <a:buNone/>
            </a:pPr>
            <a:endParaRPr lang="de-CH" dirty="0"/>
          </a:p>
          <a:p>
            <a:pPr marL="0" lvl="1" indent="0">
              <a:buNone/>
            </a:pPr>
            <a:endParaRPr lang="de-CH" dirty="0"/>
          </a:p>
          <a:p>
            <a:pPr marL="179705" lvl="2" indent="0">
              <a:buNone/>
            </a:pPr>
            <a:endParaRPr lang="de-CH" dirty="0">
              <a:cs typeface="Arial"/>
            </a:endParaRPr>
          </a:p>
          <a:p>
            <a:endParaRPr lang="de-CH" dirty="0"/>
          </a:p>
        </p:txBody>
      </p:sp>
      <p:sp>
        <p:nvSpPr>
          <p:cNvPr id="4" name="Fußzeilenplatzhalter 3">
            <a:extLst>
              <a:ext uri="{FF2B5EF4-FFF2-40B4-BE49-F238E27FC236}">
                <a16:creationId xmlns:a16="http://schemas.microsoft.com/office/drawing/2014/main" id="{EE74A042-642D-4735-8EC4-619218347539}"/>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1AE9F329-6EDD-4060-96AF-886B3DFBC94F}"/>
              </a:ext>
            </a:extLst>
          </p:cNvPr>
          <p:cNvSpPr>
            <a:spLocks noGrp="1"/>
          </p:cNvSpPr>
          <p:nvPr>
            <p:ph type="sldNum" sz="quarter" idx="12"/>
          </p:nvPr>
        </p:nvSpPr>
        <p:spPr/>
        <p:txBody>
          <a:bodyPr/>
          <a:lstStyle/>
          <a:p>
            <a:fld id="{442AD375-037F-43D0-B059-5172DA06796A}" type="slidenum">
              <a:rPr lang="de-CH" smtClean="0"/>
              <a:t>7</a:t>
            </a:fld>
            <a:endParaRPr lang="de-CH"/>
          </a:p>
        </p:txBody>
      </p:sp>
      <p:pic>
        <p:nvPicPr>
          <p:cNvPr id="6" name="Grafik 5">
            <a:extLst>
              <a:ext uri="{FF2B5EF4-FFF2-40B4-BE49-F238E27FC236}">
                <a16:creationId xmlns:a16="http://schemas.microsoft.com/office/drawing/2014/main" id="{A01E6164-E074-46DF-A6B1-2AC5D15A3E6A}"/>
              </a:ext>
            </a:extLst>
          </p:cNvPr>
          <p:cNvPicPr>
            <a:picLocks noChangeAspect="1"/>
          </p:cNvPicPr>
          <p:nvPr/>
        </p:nvPicPr>
        <p:blipFill>
          <a:blip r:embed="rId2"/>
          <a:stretch>
            <a:fillRect/>
          </a:stretch>
        </p:blipFill>
        <p:spPr>
          <a:xfrm>
            <a:off x="2919268" y="4294413"/>
            <a:ext cx="4824536" cy="3310656"/>
          </a:xfrm>
          <a:prstGeom prst="rect">
            <a:avLst/>
          </a:prstGeom>
        </p:spPr>
      </p:pic>
    </p:spTree>
    <p:extLst>
      <p:ext uri="{BB962C8B-B14F-4D97-AF65-F5344CB8AC3E}">
        <p14:creationId xmlns:p14="http://schemas.microsoft.com/office/powerpoint/2010/main" val="149556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6CFDC-E58E-4142-9658-A57C2663C07E}"/>
              </a:ext>
            </a:extLst>
          </p:cNvPr>
          <p:cNvSpPr>
            <a:spLocks noGrp="1"/>
          </p:cNvSpPr>
          <p:nvPr>
            <p:ph type="title"/>
          </p:nvPr>
        </p:nvSpPr>
        <p:spPr/>
        <p:txBody>
          <a:bodyPr/>
          <a:lstStyle/>
          <a:p>
            <a:r>
              <a:rPr lang="de-CH" dirty="0"/>
              <a:t>Geschichte </a:t>
            </a:r>
          </a:p>
        </p:txBody>
      </p:sp>
      <p:sp>
        <p:nvSpPr>
          <p:cNvPr id="3" name="Inhaltsplatzhalter 2">
            <a:extLst>
              <a:ext uri="{FF2B5EF4-FFF2-40B4-BE49-F238E27FC236}">
                <a16:creationId xmlns:a16="http://schemas.microsoft.com/office/drawing/2014/main" id="{A57C14CF-1364-4327-A34F-B8C7FD5FF1C2}"/>
              </a:ext>
            </a:extLst>
          </p:cNvPr>
          <p:cNvSpPr>
            <a:spLocks noGrp="1"/>
          </p:cNvSpPr>
          <p:nvPr>
            <p:ph idx="1"/>
          </p:nvPr>
        </p:nvSpPr>
        <p:spPr/>
        <p:txBody>
          <a:bodyPr vert="horz" lIns="91440" tIns="45720" rIns="91440" bIns="45720" rtlCol="0" anchor="t">
            <a:noAutofit/>
          </a:bodyPr>
          <a:lstStyle/>
          <a:p>
            <a:r>
              <a:rPr lang="de-CH" dirty="0"/>
              <a:t>Bei uns war in der Fachschaft Deutsch der «Leidensdruck», Aufsätze ohne «Textverarbeitung mit Rechtschreibekorrektur» zu unterrichten und der Wille, das zu ändern, am grössten. So kommt der Impuls für Maturprüfungen mit dem Computer aus dieser Fachschaft. Das führte schon bald mal zu Aufsätzen im Computerzimmer und auch zu Anstrengungen zu «sicheren Prüfungsumgebungen».</a:t>
            </a:r>
          </a:p>
          <a:p>
            <a:endParaRPr lang="de-CH" dirty="0"/>
          </a:p>
          <a:p>
            <a:r>
              <a:rPr lang="de-CH" dirty="0"/>
              <a:t>2007 führen wir eine Laptop-Klasse und da steht in meiner PICTS-Zertifikatsarbeit zur Laptopklasse: </a:t>
            </a:r>
          </a:p>
          <a:p>
            <a:endParaRPr lang="de-CH" dirty="0"/>
          </a:p>
          <a:p>
            <a:endParaRPr lang="de-CH" dirty="0"/>
          </a:p>
          <a:p>
            <a:endParaRPr lang="de-CH" dirty="0"/>
          </a:p>
        </p:txBody>
      </p:sp>
      <p:sp>
        <p:nvSpPr>
          <p:cNvPr id="4" name="Fußzeilenplatzhalter 3">
            <a:extLst>
              <a:ext uri="{FF2B5EF4-FFF2-40B4-BE49-F238E27FC236}">
                <a16:creationId xmlns:a16="http://schemas.microsoft.com/office/drawing/2014/main" id="{A61917D1-0E1C-4698-A80E-13AD1FD32562}"/>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35CD5A1C-EFEA-4A53-B0DD-0772BD403608}"/>
              </a:ext>
            </a:extLst>
          </p:cNvPr>
          <p:cNvSpPr>
            <a:spLocks noGrp="1"/>
          </p:cNvSpPr>
          <p:nvPr>
            <p:ph type="sldNum" sz="quarter" idx="12"/>
          </p:nvPr>
        </p:nvSpPr>
        <p:spPr/>
        <p:txBody>
          <a:bodyPr/>
          <a:lstStyle/>
          <a:p>
            <a:fld id="{442AD375-037F-43D0-B059-5172DA06796A}" type="slidenum">
              <a:rPr lang="de-CH" smtClean="0"/>
              <a:t>8</a:t>
            </a:fld>
            <a:endParaRPr lang="de-CH"/>
          </a:p>
        </p:txBody>
      </p:sp>
      <p:pic>
        <p:nvPicPr>
          <p:cNvPr id="6" name="Grafik 5">
            <a:extLst>
              <a:ext uri="{FF2B5EF4-FFF2-40B4-BE49-F238E27FC236}">
                <a16:creationId xmlns:a16="http://schemas.microsoft.com/office/drawing/2014/main" id="{10A50954-FDF8-4315-9A78-BBFA449ACD25}"/>
              </a:ext>
            </a:extLst>
          </p:cNvPr>
          <p:cNvPicPr>
            <a:picLocks noChangeAspect="1"/>
          </p:cNvPicPr>
          <p:nvPr/>
        </p:nvPicPr>
        <p:blipFill>
          <a:blip r:embed="rId2"/>
          <a:stretch>
            <a:fillRect/>
          </a:stretch>
        </p:blipFill>
        <p:spPr>
          <a:xfrm>
            <a:off x="1022767" y="4211885"/>
            <a:ext cx="8706297" cy="2000353"/>
          </a:xfrm>
          <a:prstGeom prst="rect">
            <a:avLst/>
          </a:prstGeom>
        </p:spPr>
      </p:pic>
    </p:spTree>
    <p:extLst>
      <p:ext uri="{BB962C8B-B14F-4D97-AF65-F5344CB8AC3E}">
        <p14:creationId xmlns:p14="http://schemas.microsoft.com/office/powerpoint/2010/main" val="26150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7894C-AE11-4367-8D3B-054BB7866109}"/>
              </a:ext>
            </a:extLst>
          </p:cNvPr>
          <p:cNvSpPr>
            <a:spLocks noGrp="1"/>
          </p:cNvSpPr>
          <p:nvPr>
            <p:ph type="title"/>
          </p:nvPr>
        </p:nvSpPr>
        <p:spPr/>
        <p:txBody>
          <a:bodyPr/>
          <a:lstStyle/>
          <a:p>
            <a:r>
              <a:rPr lang="de-CH" dirty="0"/>
              <a:t>2018 SEB – </a:t>
            </a:r>
            <a:r>
              <a:rPr lang="de-CH" dirty="0" err="1"/>
              <a:t>OpenOlat</a:t>
            </a:r>
            <a:r>
              <a:rPr lang="de-CH" dirty="0"/>
              <a:t> – Ausdruck</a:t>
            </a:r>
          </a:p>
        </p:txBody>
      </p:sp>
      <p:sp>
        <p:nvSpPr>
          <p:cNvPr id="3" name="Inhaltsplatzhalter 2">
            <a:extLst>
              <a:ext uri="{FF2B5EF4-FFF2-40B4-BE49-F238E27FC236}">
                <a16:creationId xmlns:a16="http://schemas.microsoft.com/office/drawing/2014/main" id="{A03653ED-0720-42AF-B696-77CDE80CBC51}"/>
              </a:ext>
            </a:extLst>
          </p:cNvPr>
          <p:cNvSpPr>
            <a:spLocks noGrp="1"/>
          </p:cNvSpPr>
          <p:nvPr>
            <p:ph idx="1"/>
          </p:nvPr>
        </p:nvSpPr>
        <p:spPr/>
        <p:txBody>
          <a:bodyPr vert="horz" lIns="91440" tIns="45720" rIns="91440" bIns="45720" rtlCol="0" anchor="t">
            <a:noAutofit/>
          </a:bodyPr>
          <a:lstStyle/>
          <a:p>
            <a:r>
              <a:rPr lang="de-CH" dirty="0"/>
              <a:t>Die Lernenden dürfen den Maturaufsatz mit SEB in einem Textbaustein in </a:t>
            </a:r>
            <a:r>
              <a:rPr lang="de-CH" dirty="0" err="1"/>
              <a:t>OpenOLAT</a:t>
            </a:r>
            <a:r>
              <a:rPr lang="de-CH" dirty="0"/>
              <a:t> schreiben. </a:t>
            </a:r>
          </a:p>
          <a:p>
            <a:r>
              <a:rPr lang="de-CH" dirty="0"/>
              <a:t>Dabei steht die Rechtschreibeprüfung des Browsers zur Verfügung. </a:t>
            </a:r>
          </a:p>
          <a:p>
            <a:endParaRPr lang="de-CH" dirty="0"/>
          </a:p>
          <a:p>
            <a:r>
              <a:rPr lang="de-CH" dirty="0"/>
              <a:t>Da gibt es alle drei Minuten eine Sicherheitskopie für den Fall eines Laptop-Absturzes. </a:t>
            </a:r>
          </a:p>
          <a:p>
            <a:endParaRPr lang="de-CH" dirty="0"/>
          </a:p>
          <a:p>
            <a:r>
              <a:rPr lang="de-CH" dirty="0"/>
              <a:t>Am Prüfungsende druckt die Aufsichtsperson die Aufsätze aus und die Lernenden können kontrollieren, ob alles stimmt. </a:t>
            </a:r>
            <a:endParaRPr lang="de-CH" dirty="0">
              <a:cs typeface="Arial"/>
            </a:endParaRPr>
          </a:p>
          <a:p>
            <a:endParaRPr lang="de-CH" dirty="0"/>
          </a:p>
        </p:txBody>
      </p:sp>
      <p:sp>
        <p:nvSpPr>
          <p:cNvPr id="4" name="Fußzeilenplatzhalter 3">
            <a:extLst>
              <a:ext uri="{FF2B5EF4-FFF2-40B4-BE49-F238E27FC236}">
                <a16:creationId xmlns:a16="http://schemas.microsoft.com/office/drawing/2014/main" id="{573BD4B5-88C9-4F75-8834-7CFCA87E54F2}"/>
              </a:ext>
            </a:extLst>
          </p:cNvPr>
          <p:cNvSpPr>
            <a:spLocks noGrp="1"/>
          </p:cNvSpPr>
          <p:nvPr>
            <p:ph type="ftr" sz="quarter" idx="11"/>
          </p:nvPr>
        </p:nvSpPr>
        <p:spPr/>
        <p:txBody>
          <a:bodyPr/>
          <a:lstStyle/>
          <a:p>
            <a:r>
              <a:rPr lang="de-DE"/>
              <a:t>Fusszeile (Einfügen über "Einfügen &gt; Kopf- und Fusszeile")</a:t>
            </a:r>
            <a:endParaRPr lang="de-CH"/>
          </a:p>
        </p:txBody>
      </p:sp>
      <p:sp>
        <p:nvSpPr>
          <p:cNvPr id="5" name="Foliennummernplatzhalter 4">
            <a:extLst>
              <a:ext uri="{FF2B5EF4-FFF2-40B4-BE49-F238E27FC236}">
                <a16:creationId xmlns:a16="http://schemas.microsoft.com/office/drawing/2014/main" id="{ABEC16DA-0E51-48FA-880C-386708000436}"/>
              </a:ext>
            </a:extLst>
          </p:cNvPr>
          <p:cNvSpPr>
            <a:spLocks noGrp="1"/>
          </p:cNvSpPr>
          <p:nvPr>
            <p:ph type="sldNum" sz="quarter" idx="12"/>
          </p:nvPr>
        </p:nvSpPr>
        <p:spPr/>
        <p:txBody>
          <a:bodyPr/>
          <a:lstStyle/>
          <a:p>
            <a:fld id="{442AD375-037F-43D0-B059-5172DA06796A}" type="slidenum">
              <a:rPr lang="de-CH" smtClean="0"/>
              <a:t>9</a:t>
            </a:fld>
            <a:endParaRPr lang="de-CH"/>
          </a:p>
        </p:txBody>
      </p:sp>
    </p:spTree>
    <p:extLst>
      <p:ext uri="{BB962C8B-B14F-4D97-AF65-F5344CB8AC3E}">
        <p14:creationId xmlns:p14="http://schemas.microsoft.com/office/powerpoint/2010/main" val="3254446486"/>
      </p:ext>
    </p:extLst>
  </p:cSld>
  <p:clrMapOvr>
    <a:masterClrMapping/>
  </p:clrMapOvr>
</p:sld>
</file>

<file path=ppt/theme/theme1.xml><?xml version="1.0" encoding="utf-8"?>
<a:theme xmlns:a="http://schemas.openxmlformats.org/drawingml/2006/main" name="Benutzerdefiniertes Design">
  <a:themeElements>
    <a:clrScheme name="BBW">
      <a:dk1>
        <a:sysClr val="windowText" lastClr="000000"/>
      </a:dk1>
      <a:lt1>
        <a:sysClr val="window" lastClr="FFFFFF"/>
      </a:lt1>
      <a:dk2>
        <a:srgbClr val="696969"/>
      </a:dk2>
      <a:lt2>
        <a:srgbClr val="E7E6E6"/>
      </a:lt2>
      <a:accent1>
        <a:srgbClr val="C9375A"/>
      </a:accent1>
      <a:accent2>
        <a:srgbClr val="008B6B"/>
      </a:accent2>
      <a:accent3>
        <a:srgbClr val="0069A9"/>
      </a:accent3>
      <a:accent4>
        <a:srgbClr val="964B8E"/>
      </a:accent4>
      <a:accent5>
        <a:srgbClr val="E87C28"/>
      </a:accent5>
      <a:accent6>
        <a:srgbClr val="AFCA0B"/>
      </a:accent6>
      <a:hlink>
        <a:srgbClr val="696969"/>
      </a:hlink>
      <a:folHlink>
        <a:srgbClr val="6969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BBW_Vorlage_Powerpoint.pptx" id="{9082FA3B-A3CD-4710-A402-50E51230A88D}" vid="{3E5A9D83-450F-4C2A-AF2B-7FE28CC0DF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D308260D090F44B1F1C62132B295F0" ma:contentTypeVersion="8" ma:contentTypeDescription="Ein neues Dokument erstellen." ma:contentTypeScope="" ma:versionID="4002e872a9efcd53f66f990d6f9a57cc">
  <xsd:schema xmlns:xsd="http://www.w3.org/2001/XMLSchema" xmlns:xs="http://www.w3.org/2001/XMLSchema" xmlns:p="http://schemas.microsoft.com/office/2006/metadata/properties" xmlns:ns2="9713f2c4-f753-45ef-bd59-4b6874e27d1c" xmlns:ns3="1b96ead3-3282-41d5-a8be-e3b700fbc8c6" targetNamespace="http://schemas.microsoft.com/office/2006/metadata/properties" ma:root="true" ma:fieldsID="2df651ef422c589932ed019fe420129f" ns2:_="" ns3:_="">
    <xsd:import namespace="9713f2c4-f753-45ef-bd59-4b6874e27d1c"/>
    <xsd:import namespace="1b96ead3-3282-41d5-a8be-e3b700fbc8c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3f2c4-f753-45ef-bd59-4b6874e27d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6ead3-3282-41d5-a8be-e3b700fbc8c6"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b96ead3-3282-41d5-a8be-e3b700fbc8c6">
      <UserInfo>
        <DisplayName>Stefanie Wick Widmer</DisplayName>
        <AccountId>17</AccountId>
        <AccountType/>
      </UserInfo>
      <UserInfo>
        <DisplayName>Bernhard Thurnherr</DisplayName>
        <AccountId>12</AccountId>
        <AccountType/>
      </UserInfo>
      <UserInfo>
        <DisplayName>Wolfgang Pfalzgraf</DisplayName>
        <AccountId>10</AccountId>
        <AccountType/>
      </UserInfo>
    </SharedWithUsers>
  </documentManagement>
</p:properties>
</file>

<file path=customXml/itemProps1.xml><?xml version="1.0" encoding="utf-8"?>
<ds:datastoreItem xmlns:ds="http://schemas.openxmlformats.org/officeDocument/2006/customXml" ds:itemID="{CD6532B8-8D73-40CB-B858-376604953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3f2c4-f753-45ef-bd59-4b6874e27d1c"/>
    <ds:schemaRef ds:uri="1b96ead3-3282-41d5-a8be-e3b700fbc8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26FF9-6C2D-449B-B196-EF3801CA0C2E}">
  <ds:schemaRefs>
    <ds:schemaRef ds:uri="http://schemas.microsoft.com/sharepoint/v3/contenttype/forms"/>
  </ds:schemaRefs>
</ds:datastoreItem>
</file>

<file path=customXml/itemProps3.xml><?xml version="1.0" encoding="utf-8"?>
<ds:datastoreItem xmlns:ds="http://schemas.openxmlformats.org/officeDocument/2006/customXml" ds:itemID="{03B955A7-4BB9-4A97-81C6-D38B588B5F9D}">
  <ds:schemaRefs>
    <ds:schemaRef ds:uri="http://purl.org/dc/terms/"/>
    <ds:schemaRef ds:uri="1b96ead3-3282-41d5-a8be-e3b700fbc8c6"/>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www.w3.org/XML/1998/namespace"/>
    <ds:schemaRef ds:uri="9713f2c4-f753-45ef-bd59-4b6874e27d1c"/>
  </ds:schemaRefs>
</ds:datastoreItem>
</file>

<file path=docProps/app.xml><?xml version="1.0" encoding="utf-8"?>
<Properties xmlns="http://schemas.openxmlformats.org/officeDocument/2006/extended-properties" xmlns:vt="http://schemas.openxmlformats.org/officeDocument/2006/docPropsVTypes">
  <Template>4_BBW_Vorlage_Powerpoint</Template>
  <TotalTime>0</TotalTime>
  <Words>1906</Words>
  <Application>Microsoft Office PowerPoint</Application>
  <PresentationFormat>Benutzerdefiniert</PresentationFormat>
  <Paragraphs>332</Paragraphs>
  <Slides>39</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39</vt:i4>
      </vt:variant>
    </vt:vector>
  </HeadingPairs>
  <TitlesOfParts>
    <vt:vector size="44" baseType="lpstr">
      <vt:lpstr>Arial</vt:lpstr>
      <vt:lpstr>Calibri</vt:lpstr>
      <vt:lpstr>DejaVu Sans</vt:lpstr>
      <vt:lpstr>Times New Roman</vt:lpstr>
      <vt:lpstr>Benutzerdefiniertes Design</vt:lpstr>
      <vt:lpstr>DLH-Projekt</vt:lpstr>
      <vt:lpstr>Wolfgang Pfalzgraf</vt:lpstr>
      <vt:lpstr>Fragen im Chat schreiben.  Damit ich Schwerpunkte setzen kann.  </vt:lpstr>
      <vt:lpstr>Heute</vt:lpstr>
      <vt:lpstr>Projektziel «Sichere BYOD Prüfungsumgebung»</vt:lpstr>
      <vt:lpstr>English</vt:lpstr>
      <vt:lpstr>Deutsch</vt:lpstr>
      <vt:lpstr>Geschichte </vt:lpstr>
      <vt:lpstr>2018 SEB – OpenOlat – Ausdruck</vt:lpstr>
      <vt:lpstr>2019 Lernstick-Versuch, 2020 Lernstick-Anlauf, 2021 DLH-Lernstick</vt:lpstr>
      <vt:lpstr>Sicherheit? Was ist das? </vt:lpstr>
      <vt:lpstr>Brauchen wir «immer» sichere Prüfungen? </vt:lpstr>
      <vt:lpstr>DLH-Projekt</vt:lpstr>
      <vt:lpstr>Drei Äste in unsrem Projekt</vt:lpstr>
      <vt:lpstr>Projekt-Team</vt:lpstr>
      <vt:lpstr>Unsere Requirements</vt:lpstr>
      <vt:lpstr>Umsetzung: Lernstick und SEB</vt:lpstr>
      <vt:lpstr>Prüfungsstick oder SEB</vt:lpstr>
      <vt:lpstr>PowerPoint-Präsentation</vt:lpstr>
      <vt:lpstr>Sichere Prüfungsumgebung</vt:lpstr>
      <vt:lpstr>Ausgangslage</vt:lpstr>
      <vt:lpstr>Deklaration </vt:lpstr>
      <vt:lpstr>Prüfungstag</vt:lpstr>
      <vt:lpstr>Notfälle </vt:lpstr>
      <vt:lpstr>PowerPoint-Präsentation</vt:lpstr>
      <vt:lpstr>BitLocker-Warung  </vt:lpstr>
      <vt:lpstr>Neuere Mac: Mit Sicherheits-Dienstprogramm  </vt:lpstr>
      <vt:lpstr>Zum Schluss</vt:lpstr>
      <vt:lpstr>Kosten </vt:lpstr>
      <vt:lpstr>Vorbereitungen 1</vt:lpstr>
      <vt:lpstr>Vorbereiten 2 </vt:lpstr>
      <vt:lpstr>Nachbereiten</vt:lpstr>
      <vt:lpstr>PowerPoint-Präsentation</vt:lpstr>
      <vt:lpstr>Mathematik mit CAS</vt:lpstr>
      <vt:lpstr>Versuchte Ansätze für CAS-BYOD-Prüfungsumgebung </vt:lpstr>
      <vt:lpstr>Wer hat da Erfahrungen mit BYOD-CAS-Prüfungen?  </vt:lpstr>
      <vt:lpstr>Diskussion</vt:lpstr>
      <vt:lpstr>Aus der DLH-Webseite (Ausschreibung)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DLH-Projekt</dc:title>
  <dc:creator>Wolfgang Pfalzgraf</dc:creator>
  <cp:lastModifiedBy>Wolfgang Pfalzgraf</cp:lastModifiedBy>
  <cp:revision>114</cp:revision>
  <dcterms:created xsi:type="dcterms:W3CDTF">2021-03-26T20:43:55Z</dcterms:created>
  <dcterms:modified xsi:type="dcterms:W3CDTF">2021-03-31T17:09:14Z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0x01010066D308260D090F44B1F1C62132B295F0</vt:lpwstr>
  </property>
</Properties>
</file>